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4" r:id="rId12"/>
  </p:sldIdLst>
  <p:sldSz cx="8389938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68" autoAdjust="0"/>
    <p:restoredTop sz="94660"/>
  </p:normalViewPr>
  <p:slideViewPr>
    <p:cSldViewPr>
      <p:cViewPr varScale="1">
        <p:scale>
          <a:sx n="65" d="100"/>
          <a:sy n="65" d="100"/>
        </p:scale>
        <p:origin x="-1596" y="-108"/>
      </p:cViewPr>
      <p:guideLst>
        <p:guide orient="horz" pos="2160"/>
        <p:guide pos="264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166FC3-1F52-4C6D-A1A8-E09C0CE65C8E}" type="datetimeFigureOut">
              <a:rPr lang="es-CO" smtClean="0"/>
              <a:pPr/>
              <a:t>22/09/2014</a:t>
            </a:fld>
            <a:endParaRPr lang="es-C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1913" y="685800"/>
            <a:ext cx="41941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E64955-AF82-4D95-A874-C09CB09BF1F4}" type="slidenum">
              <a:rPr lang="es-CO" smtClean="0"/>
              <a:pPr/>
              <a:t>‹#›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31913" y="685800"/>
            <a:ext cx="41941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E64955-AF82-4D95-A874-C09CB09BF1F4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E64955-AF82-4D95-A874-C09CB09BF1F4}" type="slidenum">
              <a:rPr lang="es-CO" smtClean="0"/>
              <a:pPr/>
              <a:t>10</a:t>
            </a:fld>
            <a:endParaRPr lang="es-CO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E64955-AF82-4D95-A874-C09CB09BF1F4}" type="slidenum">
              <a:rPr lang="es-CO" smtClean="0"/>
              <a:pPr/>
              <a:t>11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31913" y="685800"/>
            <a:ext cx="41941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E64955-AF82-4D95-A874-C09CB09BF1F4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31913" y="685800"/>
            <a:ext cx="41941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E64955-AF82-4D95-A874-C09CB09BF1F4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31913" y="685800"/>
            <a:ext cx="41941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E64955-AF82-4D95-A874-C09CB09BF1F4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31913" y="685800"/>
            <a:ext cx="41941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E64955-AF82-4D95-A874-C09CB09BF1F4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31913" y="685800"/>
            <a:ext cx="41941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E64955-AF82-4D95-A874-C09CB09BF1F4}" type="slidenum">
              <a:rPr lang="es-CO" smtClean="0"/>
              <a:pPr/>
              <a:t>6</a:t>
            </a:fld>
            <a:endParaRPr lang="es-CO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31913" y="685800"/>
            <a:ext cx="41941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E64955-AF82-4D95-A874-C09CB09BF1F4}" type="slidenum">
              <a:rPr lang="es-CO" smtClean="0"/>
              <a:pPr/>
              <a:t>7</a:t>
            </a:fld>
            <a:endParaRPr lang="es-CO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E64955-AF82-4D95-A874-C09CB09BF1F4}" type="slidenum">
              <a:rPr lang="es-CO" smtClean="0"/>
              <a:pPr/>
              <a:t>8</a:t>
            </a:fld>
            <a:endParaRPr lang="es-CO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E64955-AF82-4D95-A874-C09CB09BF1F4}" type="slidenum">
              <a:rPr lang="es-CO" smtClean="0"/>
              <a:pPr/>
              <a:t>9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097485" y="3124200"/>
            <a:ext cx="5663208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097485" y="5003322"/>
            <a:ext cx="5663208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030052" y="1189807"/>
            <a:ext cx="2286000" cy="349581"/>
          </a:xfrm>
        </p:spPr>
        <p:txBody>
          <a:bodyPr/>
          <a:lstStyle/>
          <a:p>
            <a:fld id="{1E73CCF8-39E0-45D3-BD1C-978BC4D467BD}" type="datetimeFigureOut">
              <a:rPr lang="es-CO" smtClean="0"/>
              <a:pPr/>
              <a:t>22/09/2014</a:t>
            </a:fld>
            <a:endParaRPr lang="es-CO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6342828" y="4197505"/>
            <a:ext cx="3657600" cy="352377"/>
          </a:xfrm>
        </p:spPr>
        <p:txBody>
          <a:bodyPr/>
          <a:lstStyle/>
          <a:p>
            <a:endParaRPr lang="es-CO"/>
          </a:p>
        </p:txBody>
      </p:sp>
      <p:sp>
        <p:nvSpPr>
          <p:cNvPr id="10" name="Rectangle 9"/>
          <p:cNvSpPr/>
          <p:nvPr/>
        </p:nvSpPr>
        <p:spPr bwMode="auto">
          <a:xfrm>
            <a:off x="349581" y="0"/>
            <a:ext cx="559329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53548" y="0"/>
            <a:ext cx="96033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08910" y="0"/>
            <a:ext cx="166874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047201" y="0"/>
            <a:ext cx="21129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757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83899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783677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584252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78826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836228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118658" y="0"/>
            <a:ext cx="69916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559329" y="3429000"/>
            <a:ext cx="1188575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201633" y="4866752"/>
            <a:ext cx="588529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01104" y="5500632"/>
            <a:ext cx="125849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526969" y="5788152"/>
            <a:ext cx="251698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747904" y="4495800"/>
            <a:ext cx="335598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216233" y="4928702"/>
            <a:ext cx="559329" cy="517524"/>
          </a:xfrm>
        </p:spPr>
        <p:txBody>
          <a:bodyPr/>
          <a:lstStyle/>
          <a:p>
            <a:fld id="{810B85A9-9720-4AED-9081-2249639203C1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3CCF8-39E0-45D3-BD1C-978BC4D467BD}" type="datetimeFigureOut">
              <a:rPr lang="es-CO" smtClean="0"/>
              <a:pPr/>
              <a:t>22/09/2014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85A9-9720-4AED-9081-2249639203C1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82705" y="274640"/>
            <a:ext cx="1538155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9497" y="274639"/>
            <a:ext cx="5523376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3CCF8-39E0-45D3-BD1C-978BC4D467BD}" type="datetimeFigureOut">
              <a:rPr lang="es-CO" smtClean="0"/>
              <a:pPr/>
              <a:t>22/09/2014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85A9-9720-4AED-9081-2249639203C1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19497" y="1600200"/>
            <a:ext cx="6851783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E73CCF8-39E0-45D3-BD1C-978BC4D467BD}" type="datetimeFigureOut">
              <a:rPr lang="es-CO" smtClean="0"/>
              <a:pPr/>
              <a:t>22/09/2014</a:t>
            </a:fld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10B85A9-9720-4AED-9081-2249639203C1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7485" y="2895600"/>
            <a:ext cx="5663208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97485" y="5010150"/>
            <a:ext cx="5663208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028800" y="1186142"/>
            <a:ext cx="2286000" cy="349581"/>
          </a:xfrm>
        </p:spPr>
        <p:txBody>
          <a:bodyPr/>
          <a:lstStyle/>
          <a:p>
            <a:fld id="{1E73CCF8-39E0-45D3-BD1C-978BC4D467BD}" type="datetimeFigureOut">
              <a:rPr lang="es-CO" smtClean="0"/>
              <a:pPr/>
              <a:t>22/09/2014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6343000" y="4194644"/>
            <a:ext cx="3657600" cy="352377"/>
          </a:xfrm>
        </p:spPr>
        <p:txBody>
          <a:bodyPr/>
          <a:lstStyle/>
          <a:p>
            <a:endParaRPr lang="es-CO"/>
          </a:p>
        </p:txBody>
      </p:sp>
      <p:sp>
        <p:nvSpPr>
          <p:cNvPr id="9" name="Rectangle 8"/>
          <p:cNvSpPr/>
          <p:nvPr/>
        </p:nvSpPr>
        <p:spPr bwMode="auto">
          <a:xfrm>
            <a:off x="349581" y="0"/>
            <a:ext cx="559329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53548" y="0"/>
            <a:ext cx="96033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08910" y="0"/>
            <a:ext cx="166874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047201" y="0"/>
            <a:ext cx="21129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9757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83899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783677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584252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978826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118658" y="0"/>
            <a:ext cx="69916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559329" y="3429000"/>
            <a:ext cx="1188575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215462" y="4866752"/>
            <a:ext cx="588529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01104" y="5500632"/>
            <a:ext cx="125849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526969" y="5791200"/>
            <a:ext cx="251698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724084" y="4479888"/>
            <a:ext cx="335598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834768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230062" y="4928702"/>
            <a:ext cx="559329" cy="517524"/>
          </a:xfrm>
        </p:spPr>
        <p:txBody>
          <a:bodyPr/>
          <a:lstStyle/>
          <a:p>
            <a:fld id="{810B85A9-9720-4AED-9081-2249639203C1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3CCF8-39E0-45D3-BD1C-978BC4D467BD}" type="datetimeFigureOut">
              <a:rPr lang="es-CO" smtClean="0"/>
              <a:pPr/>
              <a:t>22/09/2014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85A9-9720-4AED-9081-2249639203C1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19497" y="1600200"/>
            <a:ext cx="3355975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3918101" y="1600200"/>
            <a:ext cx="3355975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497" y="273050"/>
            <a:ext cx="6921699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3CCF8-39E0-45D3-BD1C-978BC4D467BD}" type="datetimeFigureOut">
              <a:rPr lang="es-CO" smtClean="0"/>
              <a:pPr/>
              <a:t>22/09/2014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85A9-9720-4AED-9081-2249639203C1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19497" y="2362200"/>
            <a:ext cx="3355975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011439" y="2362200"/>
            <a:ext cx="3355975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19497" y="1569720"/>
            <a:ext cx="3355975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3985221" y="1569720"/>
            <a:ext cx="3355975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E73CCF8-39E0-45D3-BD1C-978BC4D467BD}" type="datetimeFigureOut">
              <a:rPr lang="es-CO" smtClean="0"/>
              <a:pPr/>
              <a:t>22/09/2014</a:t>
            </a:fld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10B85A9-9720-4AED-9081-2249639203C1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3CCF8-39E0-45D3-BD1C-978BC4D467BD}" type="datetimeFigureOut">
              <a:rPr lang="es-CO" smtClean="0"/>
              <a:pPr/>
              <a:t>22/09/2014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85A9-9720-4AED-9081-2249639203C1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040357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2833638" y="3219252"/>
            <a:ext cx="6309360" cy="419497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250504" y="274320"/>
            <a:ext cx="1401120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733124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681647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250106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110273" y="0"/>
            <a:ext cx="279665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18019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7483825" y="5715000"/>
            <a:ext cx="503396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279665" y="274320"/>
            <a:ext cx="5173795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E73CCF8-39E0-45D3-BD1C-978BC4D467BD}" type="datetimeFigureOut">
              <a:rPr lang="es-CO" smtClean="0"/>
              <a:pPr/>
              <a:t>22/09/2014</a:t>
            </a:fld>
            <a:endParaRPr lang="es-CO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10B85A9-9720-4AED-9081-2249639203C1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C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040357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7483825" y="5715000"/>
            <a:ext cx="503396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2813712" y="3219252"/>
            <a:ext cx="6309360" cy="419497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5663208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7855" y="264795"/>
            <a:ext cx="1398323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250106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110273" y="0"/>
            <a:ext cx="279665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18019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5733124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5681647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E73CCF8-39E0-45D3-BD1C-978BC4D467BD}" type="datetimeFigureOut">
              <a:rPr lang="es-CO" smtClean="0"/>
              <a:pPr/>
              <a:t>22/09/2014</a:t>
            </a:fld>
            <a:endParaRPr lang="es-CO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10B85A9-9720-4AED-9081-2249639203C1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040357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19497" y="274638"/>
            <a:ext cx="6851783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19497" y="1600200"/>
            <a:ext cx="6851783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6880702" y="1097687"/>
            <a:ext cx="2011680" cy="352377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E73CCF8-39E0-45D3-BD1C-978BC4D467BD}" type="datetimeFigureOut">
              <a:rPr lang="es-CO" smtClean="0"/>
              <a:pPr/>
              <a:t>22/09/2014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281778" y="3752321"/>
            <a:ext cx="3200400" cy="33559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CO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991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250106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110273" y="0"/>
            <a:ext cx="279665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18019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7483825" y="5715000"/>
            <a:ext cx="503396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458655" y="5734050"/>
            <a:ext cx="559329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10B85A9-9720-4AED-9081-2249639203C1}" type="slidenum">
              <a:rPr lang="es-CO" smtClean="0"/>
              <a:pPr/>
              <a:t>‹#›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477153" y="332657"/>
            <a:ext cx="4598136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/>
              <a:t> SENA </a:t>
            </a:r>
          </a:p>
          <a:p>
            <a:pPr algn="ctr"/>
            <a:endParaRPr lang="es-CO" dirty="0" smtClean="0"/>
          </a:p>
          <a:p>
            <a:pPr algn="ctr"/>
            <a:r>
              <a:rPr lang="es-CO" dirty="0" smtClean="0"/>
              <a:t>      HISTORIA, HIMNO ,SIMBOLOS Y PORQUE COLOMBIA ES POBRE </a:t>
            </a:r>
          </a:p>
          <a:p>
            <a:pPr algn="ctr"/>
            <a:endParaRPr lang="es-CO" dirty="0"/>
          </a:p>
          <a:p>
            <a:pPr algn="ctr"/>
            <a:endParaRPr lang="es-CO" dirty="0" smtClean="0"/>
          </a:p>
          <a:p>
            <a:pPr algn="ctr"/>
            <a:endParaRPr lang="es-CO" dirty="0" smtClean="0"/>
          </a:p>
          <a:p>
            <a:pPr algn="ctr"/>
            <a:endParaRPr lang="es-CO" dirty="0" smtClean="0"/>
          </a:p>
          <a:p>
            <a:pPr algn="ctr"/>
            <a:endParaRPr lang="es-CO" dirty="0" smtClean="0"/>
          </a:p>
          <a:p>
            <a:pPr algn="ctr"/>
            <a:endParaRPr lang="es-CO" dirty="0"/>
          </a:p>
          <a:p>
            <a:pPr algn="ctr"/>
            <a:endParaRPr lang="es-CO" dirty="0" smtClean="0"/>
          </a:p>
          <a:p>
            <a:pPr algn="ctr"/>
            <a:r>
              <a:rPr lang="es-CO" dirty="0" smtClean="0"/>
              <a:t> PAULA VALENTINA PANDALES CRUZ</a:t>
            </a:r>
          </a:p>
          <a:p>
            <a:pPr algn="ctr"/>
            <a:endParaRPr lang="es-CO" dirty="0" smtClean="0"/>
          </a:p>
          <a:p>
            <a:pPr algn="ctr"/>
            <a:endParaRPr lang="es-CO" dirty="0"/>
          </a:p>
          <a:p>
            <a:pPr algn="ctr"/>
            <a:endParaRPr lang="es-CO" dirty="0" smtClean="0"/>
          </a:p>
          <a:p>
            <a:pPr algn="ctr"/>
            <a:endParaRPr lang="es-CO" dirty="0" smtClean="0"/>
          </a:p>
          <a:p>
            <a:pPr algn="ctr"/>
            <a:r>
              <a:rPr lang="es-CO" dirty="0" smtClean="0"/>
              <a:t> </a:t>
            </a:r>
          </a:p>
          <a:p>
            <a:pPr algn="ctr"/>
            <a:r>
              <a:rPr lang="es-CO" dirty="0" smtClean="0"/>
              <a:t>DECIMO </a:t>
            </a:r>
          </a:p>
          <a:p>
            <a:pPr algn="ctr"/>
            <a:r>
              <a:rPr lang="es-CO" dirty="0" smtClean="0"/>
              <a:t>LICEO MIXTO LA MILAGROSA </a:t>
            </a:r>
          </a:p>
          <a:p>
            <a:pPr algn="ctr"/>
            <a:r>
              <a:rPr lang="es-CO" dirty="0" smtClean="0"/>
              <a:t> SANTIAGO DE CALI ,MAYO 11 2014 </a:t>
            </a:r>
          </a:p>
          <a:p>
            <a:pPr algn="just"/>
            <a:endParaRPr lang="es-CO" dirty="0" smtClean="0"/>
          </a:p>
          <a:p>
            <a:pPr algn="just"/>
            <a:r>
              <a:rPr lang="es-CO" dirty="0" smtClean="0"/>
              <a:t>  </a:t>
            </a:r>
          </a:p>
          <a:p>
            <a:pPr algn="just"/>
            <a:endParaRPr lang="es-CO" dirty="0"/>
          </a:p>
          <a:p>
            <a:pPr algn="just"/>
            <a:endParaRPr lang="es-CO" dirty="0" smtClean="0"/>
          </a:p>
          <a:p>
            <a:pPr algn="just"/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6538" y="476672"/>
            <a:ext cx="3168351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dirty="0" smtClean="0">
                <a:latin typeface="Arial" pitchFamily="34" charset="0"/>
                <a:cs typeface="Arial" pitchFamily="34" charset="0"/>
              </a:rPr>
              <a:t>Además las personas en</a:t>
            </a:r>
          </a:p>
          <a:p>
            <a:pPr algn="just"/>
            <a:r>
              <a:rPr lang="es-CO" dirty="0" smtClean="0">
                <a:latin typeface="Arial" pitchFamily="34" charset="0"/>
                <a:cs typeface="Arial" pitchFamily="34" charset="0"/>
              </a:rPr>
              <a:t> Colombia quieren obtener</a:t>
            </a:r>
          </a:p>
          <a:p>
            <a:pPr algn="just"/>
            <a:r>
              <a:rPr lang="es-CO" dirty="0" smtClean="0">
                <a:latin typeface="Arial" pitchFamily="34" charset="0"/>
                <a:cs typeface="Arial" pitchFamily="34" charset="0"/>
              </a:rPr>
              <a:t> todo de manera fácil, rápida,</a:t>
            </a:r>
          </a:p>
          <a:p>
            <a:pPr algn="just"/>
            <a:r>
              <a:rPr lang="es-CO" dirty="0" smtClean="0">
                <a:latin typeface="Arial" pitchFamily="34" charset="0"/>
                <a:cs typeface="Arial" pitchFamily="34" charset="0"/>
              </a:rPr>
              <a:t> y no van con lentitud para</a:t>
            </a:r>
          </a:p>
          <a:p>
            <a:pPr algn="just"/>
            <a:r>
              <a:rPr lang="es-CO" dirty="0" smtClean="0">
                <a:latin typeface="Arial" pitchFamily="34" charset="0"/>
                <a:cs typeface="Arial" pitchFamily="34" charset="0"/>
              </a:rPr>
              <a:t> lograr los resultados como</a:t>
            </a:r>
          </a:p>
          <a:p>
            <a:pPr algn="just"/>
            <a:r>
              <a:rPr lang="es-CO" dirty="0" smtClean="0">
                <a:latin typeface="Arial" pitchFamily="34" charset="0"/>
                <a:cs typeface="Arial" pitchFamily="34" charset="0"/>
              </a:rPr>
              <a:t> en otros países </a:t>
            </a:r>
          </a:p>
          <a:p>
            <a:pPr algn="just"/>
            <a:endParaRPr lang="es-CO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CO" dirty="0" smtClean="0">
                <a:latin typeface="Arial" pitchFamily="34" charset="0"/>
                <a:cs typeface="Arial" pitchFamily="34" charset="0"/>
              </a:rPr>
              <a:t>Los colombianos no</a:t>
            </a:r>
          </a:p>
          <a:p>
            <a:pPr algn="just"/>
            <a:r>
              <a:rPr lang="es-CO" dirty="0" smtClean="0">
                <a:latin typeface="Arial" pitchFamily="34" charset="0"/>
                <a:cs typeface="Arial" pitchFamily="34" charset="0"/>
              </a:rPr>
              <a:t> comercializamos nuestros</a:t>
            </a:r>
          </a:p>
          <a:p>
            <a:pPr algn="just"/>
            <a:r>
              <a:rPr lang="es-CO" dirty="0" smtClean="0">
                <a:latin typeface="Arial" pitchFamily="34" charset="0"/>
                <a:cs typeface="Arial" pitchFamily="34" charset="0"/>
              </a:rPr>
              <a:t> recursos como ejemplo</a:t>
            </a:r>
          </a:p>
          <a:p>
            <a:pPr algn="just"/>
            <a:r>
              <a:rPr lang="es-CO" dirty="0" smtClean="0">
                <a:latin typeface="Arial" pitchFamily="34" charset="0"/>
                <a:cs typeface="Arial" pitchFamily="34" charset="0"/>
              </a:rPr>
              <a:t> exportamos un bulto de</a:t>
            </a:r>
          </a:p>
          <a:p>
            <a:pPr algn="just"/>
            <a:r>
              <a:rPr lang="es-CO" dirty="0" smtClean="0">
                <a:latin typeface="Arial" pitchFamily="34" charset="0"/>
                <a:cs typeface="Arial" pitchFamily="34" charset="0"/>
              </a:rPr>
              <a:t> café, en donde el otro país</a:t>
            </a:r>
          </a:p>
          <a:p>
            <a:pPr algn="just"/>
            <a:r>
              <a:rPr lang="es-CO" dirty="0" smtClean="0">
                <a:latin typeface="Arial" pitchFamily="34" charset="0"/>
                <a:cs typeface="Arial" pitchFamily="34" charset="0"/>
              </a:rPr>
              <a:t> si aprovecha esto invierte,</a:t>
            </a:r>
          </a:p>
          <a:p>
            <a:pPr algn="just"/>
            <a:r>
              <a:rPr lang="es-CO" dirty="0" smtClean="0">
                <a:latin typeface="Arial" pitchFamily="34" charset="0"/>
                <a:cs typeface="Arial" pitchFamily="34" charset="0"/>
              </a:rPr>
              <a:t> gana mas dinero , ya que</a:t>
            </a:r>
          </a:p>
          <a:p>
            <a:pPr algn="just"/>
            <a:r>
              <a:rPr lang="es-CO" dirty="0" smtClean="0">
                <a:latin typeface="Arial" pitchFamily="34" charset="0"/>
                <a:cs typeface="Arial" pitchFamily="34" charset="0"/>
              </a:rPr>
              <a:t> vende una taza de café</a:t>
            </a:r>
          </a:p>
          <a:p>
            <a:pPr algn="just"/>
            <a:r>
              <a:rPr lang="es-CO" dirty="0" smtClean="0">
                <a:latin typeface="Arial" pitchFamily="34" charset="0"/>
                <a:cs typeface="Arial" pitchFamily="34" charset="0"/>
              </a:rPr>
              <a:t> aprecios súper altos el cual</a:t>
            </a:r>
          </a:p>
          <a:p>
            <a:pPr algn="just"/>
            <a:r>
              <a:rPr lang="es-CO" dirty="0" smtClean="0">
                <a:latin typeface="Arial" pitchFamily="34" charset="0"/>
                <a:cs typeface="Arial" pitchFamily="34" charset="0"/>
              </a:rPr>
              <a:t> esto genera demasiado mas</a:t>
            </a:r>
          </a:p>
          <a:p>
            <a:pPr algn="just"/>
            <a:r>
              <a:rPr lang="es-CO" dirty="0" smtClean="0">
                <a:latin typeface="Arial" pitchFamily="34" charset="0"/>
                <a:cs typeface="Arial" pitchFamily="34" charset="0"/>
              </a:rPr>
              <a:t> entradas y dinero </a:t>
            </a:r>
            <a:endParaRPr lang="es-CO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http://debatesobrepobrezas.uniandes.edu.co/Historial_Medios/Imagenes/62_Medios_Pobrezaycorrupcion_280420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06937" y="764704"/>
            <a:ext cx="3712542" cy="2448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2" name="Picture 4" descr="http://3.bp.blogspot.com/-dGMHQYTqzd8/USi-_thfVzI/AAAAAAAAABQ/C8F7Y2owFCM/s320/colombian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06937" y="3573016"/>
            <a:ext cx="3291793" cy="21602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54609" y="836712"/>
            <a:ext cx="66967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7200" dirty="0" smtClean="0"/>
              <a:t>Gracias por su atención.</a:t>
            </a:r>
            <a:endParaRPr lang="es-CO" sz="7200" dirty="0"/>
          </a:p>
        </p:txBody>
      </p:sp>
      <p:sp>
        <p:nvSpPr>
          <p:cNvPr id="27650" name="AutoShape 2" descr="data:image/jpeg;base64,/9j/4AAQSkZJRgABAQAAAQABAAD/2wCEAAkGBxAQEA8PEA8PEBAPDg8QERAQEBAQERQPGBUWFxQRFRYYHCsgGBomGxQUITEhJTUrLi4uFx81RDMtNygtLjcBCgoKDg0OGhAQGiwkICYsLCwtLCwsLCwsLCwsLCwsLCwsLCwsLC0sLCwtLCwsLCwsLCwsLCwsLCwsLCwsLCwsLP/AABEIAOEA4QMBEQACEQEDEQH/xAAcAAEAAQUBAQAAAAAAAAAAAAAAAQIDBAUGBwj/xABPEAACAgEBBQUDBwcHBw0AAAABAgADEQQFBhIhMRNBUWFxByKBFDJCUmKRkiMzQ1NygqEIJFRjc3Sxg5Oy0dPU8BUWNESElKKjpLTBw+H/xAAbAQEAAgMBAQAAAAAAAAAAAAAAAQMCBAYFB//EADkRAAIBAwEECAUDAwMFAAAAAAABAgMEETEFEiFBBlFhcYGRwdETIjKhsRTh8EJSYiMk8RUzcoKy/9oADAMBAAIRAxEAPwD3GAIAgCAIAgCAIAgCACYBrrtuaVCVN9ZYdUQ9o/4UyZhOpCH1NLvYwWW3gr+hVqX9KGTPp2nDNWe0rWOs1+fwZbkuotf84j/QdZ9+k/20oe2bRf1fZk/DkQd4z/QdZ8Do/wDbSFtqz/u+zHw5Fa7yV8uOjVV+tPaY/wA0WlkdrWcnhVF45X5Q+HLqLtW8ejYgfKK0J6Ldmhj6CwAzcp16VT6JJ9zTMWmtTaKwIyCCD0I5iWkEwBAEAQBAEAQBAEAQBAEAQBAEAQBAEAQDX6va9VbFBxW2jrVSAzA+DHIVP3iJVVr06SzN4JSbMKzVaqzvr06/ZHbW/iYcKnyw3rPJrbXS4U4+L9jNU+sxn2ZW/wCd478/r3a1c+IRvcX4ATyq1/cVNZNd3D8FiikZKVhRhQFA7gAB9wmhLjqZElZUySkrKmSUlZWwUlZWySh0BGCMg9QeYlbJMAbJqU5qVqGJ4i2mdtOS3iwrID/vZm3R2pd0PoqPufFeTyYuEXyMqrX6yrpZXqV+reBVZ8LK1x96/GezbdJ5LhXhntj7P3RW6PUbHR7yUuQlofTWMcBLwoVjnA4LFJRie4Z4vITpLXaFvdL/AEppvq0fkymUHHU3M3TEQBAEAQBAEAQBAEAQBAEAQBAMXW69KccRJZvmVoOKxj5Dw8SeQ7yJjOcYLek8IGst7a784xqr/U1MQxH9ZYOfwXA7ssJ49xtKT4UuHbzLFDrLlNCooVFVFHRVAA+4TyJtyeW8lhXiVNEjErYIxKmSRwytkkFZUySkrKmCkrK2SUlZUySgrK2SUMsrYLVtKsCrKGVhgqwBBHgQesRk08rUFnTG/Tf9HfNY/wCrXMzV/wCTfm1XpzUfVHWdHYdI61LEa/zR6/6l7+PHtKZUU9DfbK21VqCU96u5RlqLAA4H1l7nXn85SR3dcidnbXdG5hv0pZX471yNeUWuDNlNggQBAEAQBAEAQBAEAQBANbrNoEsaqMM45O7AmuvyOPnP9kepI5Z17i5jSXHXqJSyWdPpQmWyXdscdj4Lt6nuHkMAeE8OtVnVeZFqWC9ia7RIxMGiRiVNAYlTJIxKmSRiVSJI4ZUySCsqYKSsqZJSVlTJKCJWyS2VlbBQRMcklJWTkGPqtKr4zkFTxI6kq6N9ZWHMGbNtdVbee/Slh/zXrMXFPgzM2btxqytOrYHiISvVYCq7HkqWgckc8hkYVieXCSFne7L2zTvFuS+WfVyfd7amrOm4nRT2isQBAEAQBAEAQBAEA1Wt1bWM1NLcIXlbcOqn9Wn2/E/R9emrc3KpLC1MkslVFCooVQFUdAP+OZ854sm5PLLC7iQ0BiVtEjErYIxKmSMSmRJGJUySJUySJSySkypggypklJEqZJSRKmSUFZUySgiY5BQVk5BQRJyC1dSrKysoZWBDKwBBB6gjvEzjJxeVqQTsvaTaVlpuYtp2IWq5iS1THktVhPVT0DnpyBzyM7vYu2lcYo1n8/J/3fv+TWqU8cUdTOjKRAEAQBAEAQBANbtPVsW+T1HFjKGdx+iqORkfbOCB6E92Dr3NdUo558iUskaelUUIowqjAH/HU+c8NycnllpeAmaRBViQ0CMSpkjEqkSRKWSQZUySJUySkylkkGVSJIMqYKZTIkiVMkplUiSDKWSUkTAFBEnIKGEkFBEyBZuqDAqwDKwIZSMgg8iCO8TOMmnlEF3d/Xml10drFlbPyWxjliACTp3J6soBIPUqOfNST9C2LtVXdPcn9a17V1+5q1IbrytDpZ7hUIAgCAIAgGLtLWdjWWxxOSErT61h+avkO8nuAJ7pjOahFylogYGjo4Acnid2L2P04rDjJ8hgAAdwAE52rWdWe8y5LBliQmCsTNMgmGyRKpMEGVMk5/eXfLZ+zsDV6la3YZWtQ1lhHjwqCQOXU4Eyp21Wt9CDaRY3c362btBuz02pVrcZ7J1apyPshgOL4Zlde0rUlmS4BSTOjmizMpMqZJBlMgQZUySmVSJIlLJNHvHvZodngfKtQtbMMrWAz2EePAoJx5nlL7bZ9xdP/Sjnt0XmyHNR1MTd/fvZuufstPqQbe6uxXqc/s8QAbp0GYvNk3dtHfqQ4da4rxxp4iNSL0OjnkssBEAoIkkFthMgUETIGLrdMLEKHI5ghhyZXUhkdT3MGAIPiJsW9xOhUVSm8Nfz7mLWVhm53e2mb62WzAvoYV3ADAJxlbV+yw5+R4l6qZ9OsruF1RjVhz1XU+aNOUd14NrNsxEAQBAEA0Xadtc1v6OotVT4FgcW2feCg8lPc08XaVxmXwly1LILmZazzUzMuCZpgqEyyQVQ5AiYNknPb+byrszQ3aogFwAlKHo1zclB8hzJ8gZnb0fjVFEhvCPlDaGut1Ftl91jWW2sWd2OSWP/AB07p0sYqK3Y6FJbouatlsRmR0YMrKSrKw5ggjoZLSawwfUPsw3rO09CllhHyiluxvxyy4GRZj7QwfXPhOQ2hbfAq4Wj4o2IPKOtnmszIMpZJBlUgUmVMk0m+O312for9WwBNa4rQ/Stbki+mevkDLrK1d1XjSXPXsXMiUt1ZPlbae0bdTdZqL3ay21izM3j4DwA6Ad0+kUaMKMFCCwkajeeLMeuxlYMpKspDKykghhzBBHQzNpSWHoQfSvst3rO0tEDac6nTkVXHkOLl7luPMdfMGfM9ubOVncfJ9MuK7OteH4wbtKe8jsp4xYCIBbImSILbCZIFthMkDDuv+T2Jqx82scGoH1tMTlm9UPvjyDj6U6Do/f/AKev8OT+WfDufJ+n/BTVjlZOxBzzHMGfQDVJgCAIBr9t6lkqwhxZcwqrPgzZyw/ZUO37sqr1VSpub5EpZZjaepUVUUYVFCqPIDAnJubk23zLy+JkmC4JlkgqEneBMZBExbB4f/KN2iePQaUN7oS29l8SSEQn04bPvM9fZUeEpeBhM8YnrlYgHqf8n3aJTX6jT592/TF8fbrYY/g7zxttU80VPqf5LKb4nv8AOUZeUypkkGVMkgypknjf8obaBCaHSg8ma29h5qAqf6TzpujNJOVSp3L1foUVnojxWdaUCAekewjaBr2k9Ofd1GmsHD4uhDqfUAP95nN9KKKnZqfOMl5Ph7F1B/Ng+gZ89NsQCCIBbYTJEFthM0C06zJMgyt09RhH0rHLaUqqZPM6Zsmlvhh0z39kZ9N2TefqrWM3quD7178GadSO7I309IwEAQDR6x+01R+rpqwv+VswzfEIE/zhnibXrY3aa736FlNcy8s8RMtLgmSZBWJlkFUZAjIEhsHz3/KHQ/8AKWmbHI7PrAPmLrsj+I++e/sl/wCi+/0RVU1PLZ6hgIB3/sOQnbFJHRaNQW9OAj/EieXth4tX3ozp/UfSRnGtmwRKmySDKmySkypknhP8oRD8s0bfROlYD1Fhz/iJ2HRlr4M1/l6GvW1R5ROlKRAO09jqE7a0ZA+aNST5DsLBn7yJ4vSFpbOqf+v/ANIspfWj6VnzM3RAEAoYSUQW2EyQLbCZoGPTb2Oq09vRbCdNZ4YfBqY+YsAUf2pnT9GbrcryovSS+6/bJRWjwydbO5NYQAYBzWyn46+1/pDvf58LnirB9E4B8Jx9/W+JcSfbjy4GxFYRnrNXJJcWTkFYk5BMnIEZAkZB49/KI2Qz06PWKMil7KbPR8FD6ZVh+8J7Ox6yUpU3z4+RXUXM8LnvlQgHsH8nnZBN2r1pHupWNOh8XYh3+4Kv4pz+3qyUI0/EtpLme4Tlmy8iVtkkSpsESpsk8p9v+yTZpdNq1Gfk1rI/lXZjB/Eqj96dF0auFGtKk/6lld6/YqrLhk8InamsIB6r7Adks+q1GsI9ymnslPjY5B5eiqfxCcp0ruVGhCjzbz4L939i+guOT3ScIbQgCAQYQLbCZIgtNM0DC2nQ1lViIcOVPZt9W0c0b4MFPwm1aV3QrQq9TTMZLKwdRs7WLfTTevzbqq7V/ZZQw/xn1c0TJgGu3htKaW8qcMayin7b+4v8WEwqT3IOXUmwjDqQKAo5BQAB5DkJwW9nibReWTkFwScgrEnIJk5AjIIkZBg7c2VVrNPdpbhmu5CreIPcw8wcEeYmVKtKlNTjqiGsny3vfufq9mXNXfWxrz+T1CqeysXuIPc3ip5j7jOxtbyncRzF8ea5oolFoxt2t2tVtC1adNUz5ID2YIrrHezt0Hp1PdmZXF1Tt47037shRb0PqHdPYFWztJVpKuYQZdz1e083c+p+4ADunD3dzK4qupL/AIRsxWFg2802zIiVtklMqbJIlbYMPa2z69VRbprl4q7q2Rx34PePAjqD4iKVedGpGpDVPIaysHzHvlubqtmXMtiM1Bb8lqFU9m692T9FvEH/AA5z6Rs/adG8gnF4lzjzXuu01JwcWa/YGwNVrrVp01LWMSAzYPZoPrO3RRL7u8o2sN+rLH5fcuZEYuT4H01udu5Xs3SV6Wv3iPetsxjtLj85/ToAPACfMdo307yu6svBdS5L+czdhHdWDdzRMhAEAQC20yRBaaZIFtpmiDN3Sf8Am5r76L76vReMtWPwOk+obMq/Fs6cv8UvLh6GlNYkzdTfMTUbzN+TqT9ZqqBjx4W7Qj7qzNLaU921m+z88DKH1ItKZxGTZLiycguLGQVycgRkCTkCRkCY5BTYoYYYAg9QRkTHexoCmutVGFUKB3KAB9wmMpN6klUrbBErbJIlbZJErbBErbJKZU2SUuoIwQCD3EZEwy0+AKaqlUYVVUeCgAfwkSk5PLZJXIAgCAIAgFDSUQWmmaBaaZIF/ddsWa1M9bKbceTVKmfvqM+h9HJ71kl1Nr19TUrfUdBPdKjR7z9dD/fT/wC21E8vbMsWkvD8mdP6ilTOKybJdWTkFxYyCuMgZk7wGY3iBIySRIyBMWwRMWyRMGwRK2ySJg2CJW2SRK2wRKmySJiSIAgCAIAgCAUtJRBaaZIFppmgN2x/PNZ/dtD/AKeq/wDyd30Xl/tpr/L0Rq1tTpp0pSaLek89D/fSP/TaieVtpf7OXh+TOn9RQpnD5NkuqYyC6pjIKoyCZOQIyBIyCJGSRMWwRMWwRMGyRMGwRMGySJW2CJW2SRMCRAEAQBAEAQBAKWkogtNMkC00zQG7Z/nms8tNof8AT1U7rouv9tN/5eiNWtqdNOmKTS71L+TofH5vV0n0481Z/wDMnnbWi5WdRLqz5NMzp/UjHUz5/k2i6pjILqmRkFcZAjIMPa+06dJRZqb34Kql4nbBPeAAAOpJIAHnLaNOdaapwWWyG8LLL2j1SXV13VnirtRbEOCMowBBweY5HvmFSLhJxlquBKL0wySRMcgTFsETFsCYNkkTBsEStskiYNkiAIAgCACYBrthbc0+uqN2ms7SsWNWTwspDr1BDDI5EH0ImxdWlW1nuVVh4z4MxjJSWUbGa5kIBQ0lEFppmgW2mSBd3YXN2tfHMNRTnxCpx/8A3GfQejcN2yz1yb/C9DUrfUdDPfKjVb0VltHqMDJSvtVHi1ZFij70Eqr0/iUpQ6015olPDNfW4IBHMHmD5T5fk3S8pkZBdUyMgrBjIJjIPNfaBrDtPV6fYWmbiXtFu2hYvMV0oQezJ8c4PrwDvM9/ZsP0lGV7U6sQXW3z/nLJVP5nuo9HprVFVFACooVQOgUDAE8GU3J5ZbgqmOQJjkkTFsETFsETBskTBsETEkQBAEAQBAEA802VeNi7Wv0lp4NDtR+301h5ImpPJ6ye7OQPLCeJnTV4f9SsY1ocalNYkubjyf8AO0oXySxyZ6XOZLxALbTJEFppkgW2maIMzdJPyNln67VXv6qrdkp+K1qfjPp2yaXwrKlF9WfPj6mnUeZM3c9EwIZQQQeYIwR5QDjdjgrUtRyWoZ9OS3U9kxrDn9oKG/enzTadH4F3Uh25Xc+K/JuQeYo2KmaGTMuqZGQchtX2obL01ltL3WNbS7I6JS5w6nBAJwDz8569DYl5WipxisPistFbqRRpdpb1bY2hVaNmaC3S0itmOq1PuWMAM8NS/WPQEcXwm5SsbG1mv1VVSefpjou9/wDHiYuUpfSjG9gm0dO9Oqp4QNZ2na22ElrLqj81iT9UkgjzB6mWdJaVWM4Tz8mMJck/3/mgotYPV5y2S4SMgSMgiYtkiYtgiYtgSCRAEAQBAEAQBAOA9teu01ezWruRbLbnA0ynky2D51oI5jhBPrxAd86Do3SrTvFKm8JL5u7q8f35FNZrd4mh3S3h21otHprdRo7Nfo7a1at6iW1Ndf0eIYywxgjPcfnd037+y2dc3E4UqipzT4p/S32dXb+DGMppcVlHRaX2tbKfCvZdS+eEpZQ+Q3TB4ciedPo5fR4xSkuxr1wZqtE7YmeGWFpjM0DD2jqeyqsswWNaMwUdWYDko8ycD4zYt6LrVY01q2l5mLeFk6XZGj7DT0UZ4uyprrLd7FVALHzJyfjPrCSisLQ0TLkgQDldo1dlrLB9HU1i5f7ROGuwfh7E/inHdJ7bEoV1z+V/levkbFGXIuqZyWS8uKZGQVJUnFxcC8R+lwji++HUljGeBOC9mYZB4Jv3oLth7XTaOlGKb7GtUcwnEfz2nbyOSR5Ny+bO82ZWp7TsXb1fqise0v56mrNOEso9o3b27Tr9NXqqDlLBzU44kcfOrbwIP+vvnGXltUtarpVNV911o2IyUllGzzNXJkJGQRIyBIJEAQBAEAQBAEAQDG2jrqtPVZfc4SqpC7se4D/E92O+WUaM601Tgst8EQ3hZZ4LSbt5tsAsGTS1YJX9XpVPzcj6bnv8T4LO+kqexdn4XGb+8n6L+amrxqTPoGtAoCqAFUAADkAB0Anz5tt5Ztlu2lGILIpI6EqCR6TKMpJYTIIYwgW2MzQMXsu11Gmo7uP5RZ/Z0lWH32Gr1GZ0fRu1+Jc/EekF93wXqymtLEcHXzvTVEAQDTb06UvSLUBazSuL1AzllAK2JjvJrZwB9bhPdNLaFqrq2nS5tcO9aGUJbrya6i0MqspBVgGUjoVIyCPhPl0otPD1N0vKZgyS6pmLBcBmINTvXu/VtHS2aW4cmGUfGTXaPm2D0/iCR3zbsb2paVlVh4rrXNESipLB4Nu/tvWbu6+yi5GNfEBfTn3XT6N1RPLOOYPf0Pl3t3a2+2LVVKb48n1Pqfr5o1YydOWGfQWxdr0aylNRp7BZW45EdQe9WHUMPAz57c21W3qOnVWGjbTTWUZ0oJEAQBAEAQBAEAQBALOt1ddNb3WutddalndzhQPEzOnTnVmoQWW9EQ3g+ft/t879s6hNHo1s+T9oFqqAw99ndY47h4A9BzPl9C2Vsuls2k69drexxfKK6l69eiNSc3N4R7B7Pt0k2XpRVya+zD6iwfSfHJQfqr0HxPfOO2ttKV9X3v6Vwiuzr73+3I2KcN1HTEzyywoJmSILTGZIFtjM0QX91KeLttWf05FdX93rJ4WA+0zWNnvUp4T6RsSz/TWiz9UvmfjovL1NSpLMjoJ65WIAgCAccdP8mvfTdK24rtP/AGRPv1fuM3TuVk8DOE6R2Hwq3x4r5Za9kv3178mzRllYMtTOaZeXFMxYLimYsFwGYknK7/blU7VpwcV6msHsbsdD9R/FD/DrPV2VtWpY1MrjF6r1XaVzgpI8L2dtPaWwNY6YNbAjtaHyabU7m8x1ww5/xE7utb2m1rdS1XJrVP8AmqZrJygz3Hc32gaLaQVFfsdTj3tPYQGJ/q26OPTn4gThto7GuLJ5a3o/3L16vx2mzCopHWzyCwQBAEAQBAEAQDnt698tFs1M6i0GwjKUJhrW8Pd+iPM4E9Cw2XcXssU48Obei9+5GEpqOp4PvRvbr9t3pSqtwM+KdJVkji7mb67Y7zyHPpznfWOzbbZlJzb444yfp1Ls59pqynKbwevezT2fps1BfcFfW2LhmHNalPWtPPxb4dOvH7Z2zK9l8Onwpr79r9EbFOnu8Xqd3PBLShjJRBbYzJAtsZmgYOsRrWTSoSHvyGYcilAx2tgPccEKD9Z1ns7EsP1Vwt5fLHi/ReP4yVVJbqOwpqVFVFAVUUKqjkAoGAB8J9HNQrgCAIAgGs2/s06ir3CFuqYW0uegsH0W+ywJU+THHMAzXu7aFzRlSno/t1PwJjLDyaPRantF4sFSCVdG+clgOGRvMH/XPmF1bTt6sqU9V/M+JuxeVlGUDNVmRcUzEFwGYgrBkEmk3q3W0u0quy1KZIz2dq4FtZ8Vb/4PIzdsdoV7Ke/SfeuT7zGUFJcTwTfD2d67ZpNoBv06nI1FKn3QOebFHOv16ec7/Z+27a9W6/ll/a+fc+f57DUnTcTK3a9q+0dIFS0rrKhy4bie0Ax0W0c/xcUqvejlpcZlD5H2aeXtgmNaSPTNie17Zl+BcbNK57rVLJnydc8vM4nMXPRq8pcYYmuzXyfpkuVaLOw2ft3SagZo1Wnt/s7q2IPgQDkGePVtK9HhUhJd6ZYpJ6M2E1zIQDD121dNQCb9RRSB1NtqVjPh7xl1K3rVXinBvuTZDaWpyW2fatsrT5CXNqXH0aEJH42wv3Ez17fo7e1tY7q7X6albrRR5vvH7YddqOJNMqaOs8uJfyl34yMDu6DPnOks+jFtS+aq3N+S8vd+BTKs3oc/uzudtDa1hdFfgZs2au8twZzg+8edjeQz54noXu07WwhuvXlFa+XJGEYSke9blbj6XZafkx2l7LizUOBxt4qo+gvkPiTOC2ltavfS+bhHlFaePW/4sG1CmonTzyywoJkkFDGZIFsmZIGPqr1rVnc4VQST5enefKW06cqklCKy3wRDZst29nsivqLhi/UcJKnH5Kkfm6fUZLH7TN3AT6Zs2xjZ0FTWurfW/wBtEac5bzybqegYCAIAgCAIBzm8GzzW7aylS2QPlNSAkuijAuVR1sUciBzZQBzKqJ4u2dlq8p70Prjp2rq9u0spz3WWKLVZVZWDKwDKykEFTzBB7xPncouLw9TbLwMwJK1MxBWDIwCsGYkkwDit5vZhs7W8Tis6a4kntNPhQW8WT5p/gfOe3Zbfu7bEW96PVL0epVKlFnmu2fYztCrJ09lOqUDkAexsP7re7/4p0tt0otanCqnB+a81x+xS6Elochr90No0Ei3Q6lcZ5ipnX8S5E9iltK0q/RVj54/JW4SXI1yaq+r3VsuqI+iHdP4TZdOnU4tJ+TIy0LNffZ7rXXPnuNjtn4EwqNKHFRS8EMszdDuxr78dlotS+ehFLhfxEYlNXaFrS+upFeKJUJPkdZsf2P7Tuwbux0q9/aOHfHkqZB+JE8i46TWdP6MyfYsLzfsWKjJ6no27fsk2fpcPeG1lo77gBVnyqHL8Rac3edJLuvwp/IuzXz9sFsaMVqd8iBQFUAADAAGAB4ATn223llxJMApJk4IKCZlgFsmZAoYzJIgt7F0fyt11DD+bVPxUA9LrR0vx3op+b4kcXQKZ3Wwdk/Aj+oqr5noupe7+yNarPPBHVzpSkQBAEAQBAEAQDltq7NOlZrqVLadiWtqUZapjza2tR1U8yyjp1HUic5trYv6hOtRXz81/d+/5LqdTHBkU2hgGUhlYAhgQQQehB7xOElFp4Zsl4GYElQaRgFYMxwCoNIwCrMgkmAIBDKD1APqMwm1oCFQDoAPQAQ23qCqAIBGYBBaTggpJk4BQWk4BQTMsAoZpkkQY+h0Z1pycjRg+83Q6g/UX+q8W+l0HLJnY7E2JjFxcL/xj6v0Rr1KnJHXKoAAAAAGAByAHgJ1xQTAEAQBAEAQBAEAQDm9o7EaotdpF4lYlrNLkKCx5l6SeSMe9ThSefI5J8Pauxad2t+HCfXyff7lsKjjwehi6XVLYMqTyOGBBV1bvV1PNW8jznBXFvUoTdOosNfzxNlNPijIBlGDIrDTHAKg0jAKg0jAJzGATxSMAnijAHFGARxRgEZk4BBMYBSWk4BSWk4BSTMsAsajUKil3YKo6knA8h6+Usp05VJKMFlvkiGyrRbJfVYbUK1Wm6ihsrZcO7tR1RPsdT0bAys7fZOwY0MVbjjLkuS939ka06ueCOpVQAAAAAMADkAPATpSkmAIAgCAIAgCAIAgCAIBq9q7ES89orGm8AAXIBkgfQsU8rF8jzGTgqec1Luyo3cNyrHPU+a7mZRk46Gh1FtmnONUgRe7UJk6c/tMfzR8n5c8AmcVf9H69vmVP549mq717fY2I1U9TKV54DRaVgyMEkgyMAnikYBPFGATxSMAcUYBHFJwCOKMAgtJwCCZOAUlpOCDETVNaxr0ydu4OGYHhpQ94e3BGR9Vct5T2LDYlxdYljdj1v0XP8dpXKoom52ZsFUYXXv29w5qSOGqrl+iTuP2jluZ5gcp29js2hZxxTXHm3q/buRrym5am5noGAgCAIAgCAIAgCAIAgCAIAgEEZ5HmD3QDRardlBltLYdKxyeBV49OW8TSSMfuFM+M8282Ta3XGccPrXB/v4ozjUlHQ191Wqp/O6c2KP0mmJtGPE1nDg+S8XrOYuujNeHGjJSXVo/b7l0ay5lvTbRqsYolil1+dXnhsX9pD7y/ETwa9pWof92DXei1ST0MvimvgkcUjBJPFGAOKMAcUYBHFJwQY2r19VWO0sRCxwoZgCx8FHUnyEuo29Ws8U4uXcskNpak0nUXfmNM+P1mozpq/uYFz+HB8Z7lr0buanGo1Beb8l7lbrRWhnafdri56u43f1NYNNGO4MuSz+B4jwn6onTWexLS2xLG9Lrlx8lp/NSmVSTN9VUqKERVVVGFVQFUDwAHSeuVlcAQBAEAQBAEAQBAEAQBAEAQBAEAQBAMbXaCm9eC+mq5fq2otgz6MIBrn3Y0/wCja+n+yvs4R6IxKfwmhV2ZZ1frpx8Fj8YMlOS5llt3bBng1th8O1qpcfHgCkzRn0cspaJrufvkz+NIsjYGs/pmm/7lZ/vE15dF7blOX29ifjMHYGs/pmmH/YrP94kR6L23Ocvt7D4zLqbvXHHHrWB7+xorQH8fHL4dG7KOu8+9+yRHxpF5N2Kf0lmpu/bvdAfIrVwqfiJvUtk2VLjGkvHj+cmLqSfMz9BsvT0Z7Ciqri5sa61UsfFiBkn1noJKKwtDAzJIEAQBAEAQBAEAQBAEAQBAEAQBAEAQBAEAQBAEAQBAEAQBAEAQBAEAQBAEAQBAEAQBAP/Z"/>
          <p:cNvSpPr>
            <a:spLocks noChangeAspect="1" noChangeArrowheads="1"/>
          </p:cNvSpPr>
          <p:nvPr/>
        </p:nvSpPr>
        <p:spPr bwMode="auto">
          <a:xfrm>
            <a:off x="155575" y="-136525"/>
            <a:ext cx="296863" cy="29686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pic>
        <p:nvPicPr>
          <p:cNvPr id="27652" name="Picture 4" descr="http://aristycano.blogia.com/upload/20100927154539-carita-feliz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10793" y="3429000"/>
            <a:ext cx="3240360" cy="28803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74689" y="332656"/>
            <a:ext cx="4889168" cy="1200329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/>
              <a:t> </a:t>
            </a:r>
            <a:r>
              <a:rPr lang="es-CO" sz="3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¿ QUE ES El  SENA?  </a:t>
            </a:r>
            <a:endParaRPr lang="es-CO" sz="36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0553" y="908720"/>
            <a:ext cx="726768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O" sz="3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CO" sz="3200" dirty="0" smtClean="0">
                <a:latin typeface="Arial" pitchFamily="34" charset="0"/>
                <a:cs typeface="Arial" pitchFamily="34" charset="0"/>
              </a:rPr>
              <a:t>Sistema nacional de aprendizaje,</a:t>
            </a:r>
          </a:p>
          <a:p>
            <a:pPr algn="just"/>
            <a:r>
              <a:rPr lang="es-CO" sz="3200" dirty="0" smtClean="0">
                <a:latin typeface="Arial" pitchFamily="34" charset="0"/>
                <a:cs typeface="Arial" pitchFamily="34" charset="0"/>
              </a:rPr>
              <a:t>establecimiento de orden publico que</a:t>
            </a:r>
          </a:p>
          <a:p>
            <a:pPr algn="just"/>
            <a:r>
              <a:rPr lang="es-CO" sz="3200" dirty="0" smtClean="0">
                <a:latin typeface="Arial" pitchFamily="34" charset="0"/>
                <a:cs typeface="Arial" pitchFamily="34" charset="0"/>
              </a:rPr>
              <a:t>vincula un conjunto de entidades que</a:t>
            </a:r>
          </a:p>
          <a:p>
            <a:pPr algn="just"/>
            <a:r>
              <a:rPr lang="es-CO" sz="3200" dirty="0" smtClean="0">
                <a:latin typeface="Arial" pitchFamily="34" charset="0"/>
                <a:cs typeface="Arial" pitchFamily="34" charset="0"/>
              </a:rPr>
              <a:t>ofrecen formación técnica , tecnológica  y de formación profesional para la </a:t>
            </a:r>
          </a:p>
          <a:p>
            <a:pPr algn="just"/>
            <a:r>
              <a:rPr lang="es-CO" sz="3200" dirty="0" smtClean="0">
                <a:latin typeface="Arial" pitchFamily="34" charset="0"/>
                <a:cs typeface="Arial" pitchFamily="34" charset="0"/>
              </a:rPr>
              <a:t>estructuración  de la respuesta de</a:t>
            </a:r>
          </a:p>
          <a:p>
            <a:pPr algn="just"/>
            <a:r>
              <a:rPr lang="es-CO" sz="3200" dirty="0" smtClean="0">
                <a:latin typeface="Arial" pitchFamily="34" charset="0"/>
                <a:cs typeface="Arial" pitchFamily="34" charset="0"/>
              </a:rPr>
              <a:t>formación .</a:t>
            </a:r>
            <a:endParaRPr lang="es-CO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10" descr="http://3.bp.blogspot.com/_w1O-Z8E1tHw/SoHOY3nAx0I/AAAAAAAAAFw/Oye5A6cQfcU/s400/significa%5B1%5D%5B1%5D%5B1%5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14849" y="4365105"/>
            <a:ext cx="3600400" cy="20882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1826" y="188640"/>
            <a:ext cx="6078426" cy="936104"/>
          </a:xfrm>
        </p:spPr>
        <p:txBody>
          <a:bodyPr>
            <a:normAutofit fontScale="90000"/>
          </a:bodyPr>
          <a:lstStyle/>
          <a:p>
            <a:r>
              <a:rPr lang="es-CO" sz="3600" dirty="0" smtClean="0"/>
              <a:t>     </a:t>
            </a:r>
            <a:r>
              <a:rPr lang="es-CO" sz="3600" b="1" cap="none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HISTORIA DEL  SENA</a:t>
            </a:r>
            <a:endParaRPr lang="es-CO" sz="3600" b="1" cap="none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6537" y="1628800"/>
            <a:ext cx="4918109" cy="4781128"/>
          </a:xfrm>
        </p:spPr>
        <p:txBody>
          <a:bodyPr>
            <a:normAutofit fontScale="25000" lnSpcReduction="20000"/>
          </a:bodyPr>
          <a:lstStyle/>
          <a:p>
            <a:pPr algn="just">
              <a:buNone/>
            </a:pPr>
            <a:r>
              <a:rPr lang="es-CO" sz="8400" dirty="0" smtClean="0"/>
              <a:t>EL Sena  nació durante el gobierno de</a:t>
            </a:r>
          </a:p>
          <a:p>
            <a:pPr algn="just">
              <a:buNone/>
            </a:pPr>
            <a:r>
              <a:rPr lang="es-CO" sz="8400" dirty="0" smtClean="0"/>
              <a:t> la Junta Militar, posterior a la</a:t>
            </a:r>
          </a:p>
          <a:p>
            <a:pPr algn="just">
              <a:buNone/>
            </a:pPr>
            <a:r>
              <a:rPr lang="es-CO" sz="8400" dirty="0" smtClean="0"/>
              <a:t> renuncia del General Gustavo Rojas</a:t>
            </a:r>
          </a:p>
          <a:p>
            <a:pPr algn="just">
              <a:buNone/>
            </a:pPr>
            <a:r>
              <a:rPr lang="es-CO" sz="8400" dirty="0" smtClean="0"/>
              <a:t> Pinilla, mediante el Decreto-Ley 118,</a:t>
            </a:r>
          </a:p>
          <a:p>
            <a:pPr algn="just">
              <a:buNone/>
            </a:pPr>
            <a:r>
              <a:rPr lang="es-CO" sz="8400" dirty="0" smtClean="0"/>
              <a:t> del 21 de junio de 1957. </a:t>
            </a:r>
          </a:p>
          <a:p>
            <a:pPr algn="just">
              <a:buNone/>
            </a:pPr>
            <a:endParaRPr lang="es-CO" sz="8400" dirty="0" smtClean="0"/>
          </a:p>
          <a:p>
            <a:pPr algn="just">
              <a:buNone/>
            </a:pPr>
            <a:r>
              <a:rPr lang="es-CO" sz="8400" dirty="0" smtClean="0"/>
              <a:t> Su función, fue brindar formación</a:t>
            </a:r>
          </a:p>
          <a:p>
            <a:pPr algn="just">
              <a:buNone/>
            </a:pPr>
            <a:r>
              <a:rPr lang="es-CO" sz="8400" dirty="0" smtClean="0"/>
              <a:t> profesional a trabajadores, jóvenes y</a:t>
            </a:r>
          </a:p>
          <a:p>
            <a:pPr algn="just">
              <a:buNone/>
            </a:pPr>
            <a:r>
              <a:rPr lang="es-CO" sz="8400" dirty="0" smtClean="0"/>
              <a:t> adultos de la industria , el</a:t>
            </a:r>
          </a:p>
          <a:p>
            <a:pPr algn="just">
              <a:buNone/>
            </a:pPr>
            <a:r>
              <a:rPr lang="es-CO" sz="8400" dirty="0" smtClean="0"/>
              <a:t> comercio, el campo , la minería y la</a:t>
            </a:r>
          </a:p>
          <a:p>
            <a:pPr algn="just">
              <a:buNone/>
            </a:pPr>
            <a:r>
              <a:rPr lang="es-CO" sz="8400" dirty="0" smtClean="0"/>
              <a:t> ganadería. Su creador fue Rodolfo</a:t>
            </a:r>
          </a:p>
          <a:p>
            <a:pPr algn="just">
              <a:buNone/>
            </a:pPr>
            <a:r>
              <a:rPr lang="es-CO" sz="8400" dirty="0" smtClean="0"/>
              <a:t>Martínez Tono. </a:t>
            </a:r>
          </a:p>
          <a:p>
            <a:pPr algn="just">
              <a:buNone/>
            </a:pPr>
            <a:endParaRPr lang="es-CO" sz="8400" dirty="0" smtClean="0"/>
          </a:p>
          <a:p>
            <a:pPr algn="just">
              <a:buNone/>
            </a:pPr>
            <a:endParaRPr lang="es-CO" sz="8400" dirty="0" smtClean="0"/>
          </a:p>
          <a:p>
            <a:pPr algn="just">
              <a:buNone/>
            </a:pPr>
            <a:endParaRPr lang="es-CO" sz="3100" dirty="0" smtClean="0"/>
          </a:p>
          <a:p>
            <a:pPr algn="just">
              <a:buNone/>
            </a:pPr>
            <a:r>
              <a:rPr lang="es-CO" dirty="0" smtClean="0"/>
              <a:t/>
            </a:r>
            <a:br>
              <a:rPr lang="es-CO" dirty="0" smtClean="0"/>
            </a:br>
            <a:endParaRPr lang="es-CO" dirty="0"/>
          </a:p>
        </p:txBody>
      </p:sp>
      <p:pic>
        <p:nvPicPr>
          <p:cNvPr id="4100" name="Picture 4" descr="http://4.bp.blogspot.com/__irNGHclR7g/TUloHrBg4BI/AAAAAAAAADw/UjFF_Epz-e0/s640/Rodolfo+Martinez+Ton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9105" y="1628800"/>
            <a:ext cx="2238813" cy="37444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periodico.sena.edu.co/_img/noticias/874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57458" y="764704"/>
            <a:ext cx="3148708" cy="29523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19497" y="980728"/>
            <a:ext cx="4105821" cy="453650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CO" dirty="0" smtClean="0"/>
              <a:t> Así mismo, siempre buscó</a:t>
            </a:r>
          </a:p>
          <a:p>
            <a:pPr algn="just">
              <a:buNone/>
            </a:pPr>
            <a:r>
              <a:rPr lang="es-CO" dirty="0" smtClean="0"/>
              <a:t> proporcionar instrucción</a:t>
            </a:r>
          </a:p>
          <a:p>
            <a:pPr algn="just">
              <a:buNone/>
            </a:pPr>
            <a:r>
              <a:rPr lang="es-CO" dirty="0" smtClean="0"/>
              <a:t> técnica al empleado,</a:t>
            </a:r>
          </a:p>
          <a:p>
            <a:pPr algn="just">
              <a:buNone/>
            </a:pPr>
            <a:r>
              <a:rPr lang="es-CO" dirty="0" smtClean="0"/>
              <a:t> formación complementaria</a:t>
            </a:r>
          </a:p>
          <a:p>
            <a:pPr algn="just">
              <a:buNone/>
            </a:pPr>
            <a:r>
              <a:rPr lang="es-CO" dirty="0" smtClean="0"/>
              <a:t> para adultos y ayudarles a</a:t>
            </a:r>
          </a:p>
          <a:p>
            <a:pPr algn="just">
              <a:buNone/>
            </a:pPr>
            <a:r>
              <a:rPr lang="es-CO" dirty="0" smtClean="0"/>
              <a:t> los empleadores y</a:t>
            </a:r>
          </a:p>
          <a:p>
            <a:pPr algn="just">
              <a:buNone/>
            </a:pPr>
            <a:r>
              <a:rPr lang="es-CO" dirty="0" smtClean="0"/>
              <a:t> trabajadores a establecer</a:t>
            </a:r>
          </a:p>
          <a:p>
            <a:pPr algn="just">
              <a:buNone/>
            </a:pPr>
            <a:r>
              <a:rPr lang="es-CO" dirty="0" smtClean="0"/>
              <a:t> un sistema nacional de</a:t>
            </a:r>
          </a:p>
          <a:p>
            <a:pPr algn="just">
              <a:buNone/>
            </a:pPr>
            <a:r>
              <a:rPr lang="es-CO" dirty="0" smtClean="0"/>
              <a:t> aprendizaje. </a:t>
            </a:r>
            <a:endParaRPr lang="es-CO" dirty="0"/>
          </a:p>
        </p:txBody>
      </p:sp>
      <p:sp>
        <p:nvSpPr>
          <p:cNvPr id="2052" name="AutoShape 4" descr="data:image/jpeg;base64,/9j/4AAQSkZJRgABAQAAAQABAAD/2wCEAAkGBxQTEhUUExQVFhQXGB0ZFxcYFx4cHRwcFxocFxwdFxsbHCggGholHRwcIjEhJSkrLi4uGR8zODMsNygtLisBCgoKDg0OGhAQGiwkHBwsLCwsLCwsLCwsLCwsLCwsLCwsLCwsLCwsLCwsLCwsLCwsLCwsLCwsLCwsLCw3LCwsLP/AABEIAPkAygMBIgACEQEDEQH/xAAcAAABBQEBAQAAAAAAAAAAAAAAAwQFBgcCAQj/xABIEAACAQIEAwUFBQUECAYDAAABAhEAAwQSITEFQVEGEyJhcQcygZGhFEJSscEjM2LR8HKSsuEVFkNjc6LC8RckU4KD0giU4//EABgBAAMBAQAAAAAAAAAAAAAAAAABAgME/8QAHREBAQACAwEBAQAAAAAAAAAAAAECERIhMUFRA//aAAwDAQACEQMRAD8AxX7QxQWoEZpG8ydOsfSkCK7F45SkCCQZgToCNDuBrtXEUAAV6ormnVpaVpx7aw80uuEpXD26e2iBWVyWZJhqVa2qiWMCnbuqgk7ATUZ9gv3x3ioSCYEfkJ5DnRJv0WuLvEBPhX4n+VNXxTHn9BXOIw7IxV1KsNwd6TitZjEbpRb7dZ9acWb4O+nnyplXs0+Mo3Uzh7cH1p/xa3KLURwvE+IK3wP6VYuIW5trWNli97VDELBpMMetO+JJDeopnWs8RfXpNeUUUyFFFFAFFFFAeilbZpIV0rVUCSsXacZxUYj13FaTDabTKiiisVCnuEWRTKn/AA1txU5eKx9SOHt0s9iTXtoU7tispFI7EplXxarz9NzTC3xYppbzKBABDax94DpJ10japnjSfsX+H5iq7w+4q3ULKrKDqG2I21itMZ0mrjwXitm61zvRaQNlLM0A5VWMisdyx120k84pO9wNEFy7etm5AkKhyoOQzGAdNAFUnpM61VMXbytnQEIWORoIGhnwzrpVn7G3r+IdkMunvXCzmYUQNSYgA+6IPPYUWfRKgMDhVuXQtz9mGMeGAB8ztU9iOz+Hw7EXHL66A+HTSdRsR+RBg7VH9scHYS7OHaUIBjMHE9UdQJX+0AQQfKoi/j3dFVjOXQHnEQATzAGg8tKfpeF+N4BbNyLbi5bYBkcbweTdGB0Pz51YcNf73DIx96YPqD/LWqlfuEwSZ0/7/GdfjU3wDE/smTo0/MR+lGXhz0y44sMvpUZU7xXC5yCOVRL4RhypY2aFhCuyNq8yHpSjCIqtlISivKVYUmaBY8ooopkK9IryigOkeKX78edNqKvH+lxKyUUUUVBilcPdymaSooCVt8UA5GnNvjCefyqFa1pNJ1HGK3WoW+w+KxeEZrRTMVV1tkkMQYcCYyhiCCFJmCJis/xHB71tmS5bdGT3gwjqfiNDtX0f2B4iLuBtXray1yAyzADCLbT0UFfkRUR7SeAm/cw8AG4022iYIJXWd5EH4E1My0q47YYvDndMqB3ddco1hQNco8jG1XbB4x8Jg0+yJ3neoMxKkkNzjU6E8o+VbVwPszh8MipbtKMoiYknqSdzRiOy+CuGSiA88pyyfOKN7Pjp8rthLty6QLZLmTlA+cCnB7N4vLnOHuhZjVCN/I619XcO4LYw4PdWws7ncn1Y6mkcdakN6U7nouD5MxXD7tv94jJ/aEfnUp2ftjxAmCSPp/3qwe1bEReS2OQk9NapuA4g1oyNfI7H1HSq9ifKsvERERB03Go/7/zqJcHWkr/GcxnuwOutINxD+H61ncarcdWxrSGIGtK/bV3ymfpTV75PSqkpWwE0maM1eVabRRRRTIUUUUAUUUUAUUUUAUUUUA4FyVjypbhHCbuJuC3ZUsx36ATEseQ1pvhsO7mEVnPRQSfkK272cdnThcMGdYvP47k8t1RfgJP/ALzUW8VSckx2NuWOGfZ8FccDvle4txjCs4KqV1Okjb061b7XELN5m7q4tzu3yNlMgMAGieoDD6jlWTe2fhz3nwK2xqVujXyyHX4VofZnhqWLFhLaqo7sZsoiWgSxA3Y9fKs75tpPdLfaE1Ru3161bGS7grl4OID2UObWZllIK6Cfe16Grlhm0pR7QPvajpyoPTMPZt2UxEDEd7ewy5iEw51U2wBHeAmCTrqNRG+9MfaF7SLmHxVzBWrSZlhWuXGIEuobYbCGGs1sasOVfNXbjiC2uO4l7qgoSFYETp3SRHnoKqTab1FQ4xjbuIdrl1gxXwiNoHSNx58684Tb0clfDET8ac2mB2EAsSF6Ty+VSuMQDDiNNaLl8TpXccyjYCaY0piGljSdaYzUTaKKKKZCiiigCiiigCiivaA8ooooApbDYZ7hhFZj0UE/lUz2M4F9rvhW0tp4nPQa76jp9K3fhfBrNlQi2ra8wVUZZ8p2POPOoyz0rHHbF+Cdhbt0jvWFsdBDN6dBWkcG7A4O0uW5bDs8wW1MKQJ10G42A/QTuLm0+bJGUElV2uJzhY99d9BrqOYoxdxDdsETkl9Y0IdesbGouVq5jIccM4DatLAGUarlEDn/AFqINSd2x4SP4dvypq94gDXRZDHzXST8NaXtOxEkTI212PXTQx+dQpX+0OFFxcKYklnQf+9SeQ5BDVwFuLYgTlgx6VC3bZNkEA5rTZoHPKdQPVZHxqew18FQVMgiQeoNFMvhLwgEHQ10/EEz92T4ozEQdB5nYfGoq7fSySxYKhOoJiJ3I/lUvYZSoZGBB1BGx86IDfieNNlHuA5lCM8MQFUIJ94CdfOa+U+1HG2xmKuYhlClyIUGQAoCgTz0G9af7cLyoqoGILmTDETB2IBgj1FY1WuE+ss78PLOOIOo+VWHEX1fDSpnWD5HzqucM4ddxFxbVlC9xjAUf1oPM1uvYbsNbPDHsYpUYvcYyp1GU5JVuumh/MaUZSQY7rAW3NeVpPaX2RYqyzNYZLtuM0MwRwPMHwkRzkbHQVm1XLtNmhRRRTIUUUUAUUUUAUUUUAUUUUBsPsl4V/5RrhUHvHJ1+8gGQg/HNV+wSm0gttJQaI7chyV/MaCeYjnu17LYEWcPZt/gQA6c4E/WakQBBB2Omuo+tc1u63k1CGIDXFlGKsraTrlcdeo69QZqs3ros3jaaVQsLlufuhm8aT/C0j0IqWxZbDHvVk2o8Y3IUTHrHLy02iG3bDCC7YS/b1yiQRzVgNvkKcFSr3WOtvKSy5oYmCV8JGm2kHbrXHCcVibqlstpIMRncnTf7oqP7OY0NZzc0Obrodx8p0p0+LFi+zCMlyDtp67UBMYW8yErcynMZUrO3nOxk1GcU4qMDdGee4vklD+C7uyejjxD+IP1FcY8OWtMD4eoPLcR8NKV7V8J+2YN7MwxGa2ejrqp+enxoCN4tjL2MU27KDKebrMemlVngnB8YLt2xYxdyxYtK0vurXfwop0Cg75Y586vHs/44MXgkYjLeSbd0RBDoIJI5SIPx8qRxmUMUA0HMf1vuafnRe9sL7XcNxdq9OLJuMZy3M2ZWAMSp5CeoFRnCeG3MRdW1aUszHkJgcyfIVtXbO3K2ry6C0ctz/g3CoJ9FZUJ6DNU1wvDph7L3IWYzsQomF1HLUTr8Kvn0jj2b8B4Rh8JhL13DWlW4WvKjHVjkdraamTBYKfjV34dZW0iWl2RQo+AA+dUnD3CuAw0xLPh5/8AlxCuw+lXJXkMZ+9Ag+gn4H8qzrSOeIYbvVK58mY5VYe8smDlmdTBA06nWK+a/aPwxMNxG/YtoEtoUCKOndqQZOpJmSTzr6O4QouMbp2Vj3Y6eEKCPPJA8i10c6ofazsqPt97F33HcXbeR1OpOZckJGxECPMTVY3VTlNsIoqU7R8GfCX2stJAhkaIzo2qsPUb9CCOVRdbMhRRRQBRRRQBRRRQBRRRQH0VwvHG0/d3Scrao5930nr5GpxmAieZ3FR9nhqGwtl4MKFmI2ESOhprbxb4WFvHvLGy3Nys7Z+o5TXL66E8oDAgaqdP0/Wq1fJs4tLG2GxFtkVSBCXQMwg7wwB06qY3NTa35UtbKFSJGvp8KrHa8sLa3k0a1cW4yndltmSEjmdY604Vcdk07vEPZJEZ3XTyOkg+v0qf4rgM1vLOq7a8tiN6r2Lt/tXuoJliZE7HnU4MeHhoOq68tfn1qiiK4bxNlstZaO8tIcu2oU6fNT+dWLCYyQB1UNHQdZ6VVOPWyJuqdQDOvIb8+hqT4Vii6Wm/3ZGp3K5Yj4HrRoK9wjFtgeMYi37trFobi6aBxLT8w/zFWpGEZmIAgktpAA3M8hFVziVxW/atCtbBVWJEBXAL6+g15a1WrvFH4jeXB2Cy4YGbzjdwD57LOgHnJ6CtbLekjjcbc4reOGwsphEP7e7+IdBPI8hz3OlWzj15bGENlCR4MqiSSQoCgE7/ABpHsvhEw2HYAZV7xoHlmyjzPqelMFstibo6Egj018/KkElxm0UsYRNYGIsBvRAG/nUuuNZ7Yw6n9pcUkkbhGYZyOUwTHmVqJ7WOMuF10+0geksU+ckVI8IdUxN15Jbu7dvlCKpZiZJ0zZhoPw0jWXhyMltVIAYmSBrAJnVt2bqx3M1C9rOEm+hygsw2E6TOnkKmeHDN4mVhm1hic0csw2WddN/0fZBGg0pGyb2zcOV8HZuFD31qFzA/dOjKY5AwZ5a9ax3huFF26tsulsMYzuYUeZNfTXafBLcQq4kdNvl19K+b+0nCzhsTctclMqeqtqv0P51rhemec7SXaHs7h8Mvhx1rEORotoSJ82DECq1RRVoFFFFAFFFFAFFFFAfUKWuc7/1pXtxc0qwldjIEbelKWzsCdhXuJU8iPlO1ckdKATA3MMf2RLWj/s23H9kj8jSWOxC3FygwGEEEjnOnT4TUxiCSpWdtD/RFUntNhAQ5iGgkMCQZjyP1q4ipbhqr3Nogj3QpI2lQVPXWRSthIYAe6xYT0POPkagey99hgrEa+EEeWsa7detPsRi7oAOVfek+Ij4xB51Wi2e4+xPhGoIM8/I9Ki+x1ybeR/8AZu6/ACPzil7ePfMMy79GWPqQfpXGAwbW7z3dIcFsuunIyYiTHKgKvjMR9oxLW8j9wi3APBIJysVuSW1bOICxoNd9lvZue7wxcAauxY84UKB5xJ+tNr4ItEnwmevXU8+tc9h7NxsI6rMG7HlACsfrHzqvifqyYbF3b6g627AOpA13Ma71ZOBpbtBSCoYAKddidddT/nTPAd2LXc5RGUKToY/MH4zTpbVtAZBJ0ksd8oyyYgzp/lUqV7tjiibUL/s271ddSbdxn+A0ifXpXXAu2lsY66ijPadQ7XByKqBp1AGs+dRvtIxq21Q2kQsSRmImJ3kczO0yPKozhllcLh7WNJzsLv7Sd7lu6AjgSZkaEHqDVSdFb23LhmOS8ua22ZOoET6dRUkjDnVJ7NxauFUP7FhmXoQQCCD8frVzw6Z/d2GhJ2Hl5ms9L2juJWMwgc+UaGfPlWOe17hwyWbx/ep+zed2U6o0+RDD4it8v8OJHvEekD9JrJ/aRwbEqjkhb9uCBmUZlkbggCYMHXnEEVWPVTl3GGUV6RGh3rytmQooooAooooAooooDfMN7QOHt/twvkyMPzEVK4TtJhbkBcTabTbONJPrWA2sbYIi5htfxWrrIfk4cfQVa/Z7iLa4lu5zhSBo5EzrOqiCPlWNwkjWZ2teNxGEhg3prVc7SWv2bzEFTrtVrwWNVlgwRVG9pF5bdpioiRpGn5VM9VfFO4Hx1UwtvMrN3YeYcKIUiNx4ml18OnWrbZl1ADa6befXzqoezjxC8GPgUo0QpgnNJhgRMCrlwnCu+Z7ly4qE+BVypEdSiqZ+NaVnDy3aZTpJJ/U/18qMffyrcDaFcPmI6SG10/rSvL2GtkGGuyNJOIu89vv6D+dRPFLfdWsUczMTYklnZiJzACWk+6Bp69aRoHGCbSEDcKf6+NPexKBEv2zut0GefiUbabaUnw633lqySB7ifMep8qV7O5lx9+2uQC6gfxpm1t+GAJ6MTPlTJa8Kq7D8/MdKcY4qAXbu7YBJZ3GiiCdT1mOtIWg4k/sjDR4U5Hno22lM+2N1Vw57xQACHlHIYMhlYDKwOvI1P1XxW+3dvvcPaZWBVjIYbZRMt0gDT1gbmqPxji7Xsq7WkEIvQDmeWY0txbj73bVuwqhLNvYAyWYksWdoEmWOgAGtQ1aSM7Wu8E7R9xwRLzEC9bL2bOYiW3ClVnUJmEn+CrT7Gu3AxNoYa6f29oaE/fUfe82HP586wmxjwUW1ezNbQkpl95MxBbLyIMDQ/AjWbf2a/wBHWbi3lxTIyGVJDZhprHhAPypWKlfTmamWNQMCCAQeRqH7JdqbWNs95acNlJVtCNRzg6iRB+NSRczWdq5GQ+0/sCjK2IsLluDUgDRh5jr51ixFfX2Owi3EIYaGvm72jdmmwmJYj925JU9DvFXhl8Tnj9VGiiitGYooooAooooAqwdicRkxPqp+mtV+pPs6k3gJIOVssdQJj4iRSvhz1r3C8W2525VzxvDNiFKuMw6VGcI4uHRdIIGvrzqYwuLUtv8ACstNFJ4PhvsV18wY2XjNAkrlMjTcrqdtfWry3FVuJNkoy7eHl1nzp9d4DbvCVMflUFi+xbA5rYyv+JDE+sfrpT2WjzD25IBkDf8Ar+vu1A8dxQOHxLE63AwHmFQxp6U6jFWw6vbLyILAZWHqPdPM6RuaiO0d4G0EWQFtvoVI8TIwgToT4uVMO+y11Tg0lVGV3Ok9dN50EHnzroNGKwt5dFctb9e8Q5fqBUf2eu5cC45iQOWpJNPVBPDrNwCTaK3AR/uyDR9Je7Qyl9ZLCQD+msVmftF4pmC253JJ15AkDT1/Krhx/iuQKEPI/e6H0naKyLHYk37xYkDMdJmAOXw/nRjOxlTKilcRh2QwwiRI5gjqCNCPMVMW+Bi5gjiLRJe0YvJvCk+FxzAGx9ZrRCCooooC8eybtQMHi8txos3hlboGHut+Y+NfRYvAwZkdRXx5Wz+x7tl3gGDvtLKD3RJ95Y1WTuRuPL0rPPH6vDL42ZADVW9oHZhMXh3UjxASCN5GoqxYcEc5HKl3aRWcavjrH4NrNxrb+8pg/wCVN61j2x9lirfaUWI9+OnX1FZPW8u4ws1RRRRTIrhrrI6shhgQVI68qSqc7PXbNrNcuL3twBTaQEjK63FMudiMoOnOjiNzDvduOtm8qs7MFEAAMxIA9KWz0g6f8BxHd4my52FxZ9CYP0phTzg9nPftr/F+Wv6U6TQOJhbOKuKJKOBdn8JdmBHmCVJ+PxrsNpKuB+VSN3Cr3qsWghFA0kSPGJEzILEcvhVe7W8BuSb9po/GBIDEfe0+8REgxWcXVh4dx67ajMJXqNRVu4b2iS4POsJwPHriESx8zvVn4dxwXOak/wAOh+RosOVsL5bgkEGvRwey+rIG9aoWD4iyfePpzqz8M48H0mD5nWp0rZTF9jMNclVU253y6fMbGmi9jjYtG1auF7cRlIEgeVWBMQ28adae2RIn71LdGox/j3ZjGElVbKsBBnEaRBggncU+7H+zG0Gz4k97GyRC/HWT+VaY1sOwLRpyNS+CsgagfIU+VLjGLdoPZLie9c4YobU5ktMSIzakLpA122qk/wCjjgrqDGYe/aYMZIMEjralSjMJ6lTEGJmvp7HcRya5SwB1CiSB5Dn6U04tg8NxCw1q4FdTuPvIfzVh8KqZFcWQ8O7H2RdZ7d+7at3VJQ5RABA0kbHnOw03G+ecf4Jcw1w23AkKrEqwYQ/uk5ScsiNDtPpWjcFs2MWbnC2uLbuYYuuHuksQ8SrHLmEuAM0SY8ZAjQXbjfZaziLKoqql7DJAtkATbMhkYTorEGDMZhIMMRT3otbfN1L4K+UdXDMrKZVl3BHSpLtNwNsNc0BNpj4D06q3Rh0PSoarQ3/sB7TLV/LZvnLdiJ2DxzXz6r+laWCNGBkHWvjZWIIIMEagitR9nvtUexFjFkvaPu3Oa/2uo8+VZ5YfjSZ/rbOP8HTE2HQgHMI1r5b7WdnrmCvtauKQNShI3E8utfWHD8Wjoty2wa2wkEVUPadwC3jLSocoefAfvA+XlSxujym3zJRWucM9hOIdZu4q1b8kQ3PqSoqWf2D2xbP/AJxy8b90Ms/2c0/WtOUZ8axC28Hn8DFSQv2+t3+9/nXXajgLYK/3TOjyodWTYq0xIOx0MiosXD1o1seOKs/YnhWe53zMVVDoR15n0A/rQ1rn+ruDvj93Yc9Qiz811pNeyiW5W3bCLOwLdZ86nltXFFALlBdAwyg+YknQfIcxUieEpCkXLtrMZWTprppm0IqRThRkSoiAN42kdPOmvEuG4kZVsugCzGa3n3M794IHLUGpVpVuL9kA8lktMTs4Bst8TBVviaqfFuwWJtw1tGdTsAVY9fuk6fKtDb7RhgXxF21k2JBKieUKqxqSPP8AKmWM7dW1Ui3bdmkapqpEfxBT1H9aOWpsjLRj8TYYqXuIw3Vpkeobanq9rsTEMUb1UfpFecfxnf3CypcGbxPmGhYaAgDbTTc1EnCtr5eRH5ir6Ss3DfaHjLJ0cMn4GEj4HcfOr1wf2u2XCpftNbJ0LCCo/WPhWOGyen1Fcm2eh67UuMHKvp/DXsyhl1B1kHlyipa3j7QtEvcCn1g1g3Yr2kPg7fc3UNy2PdIOoHTXcVabvtZwty3lawwYnUtsPMZZP5VHGtOUXXAYu8LjsCt23HNob4ZtD8xVT7edosN3F4XA6XyhWz4WR55FWESk7wYOtJ2O0vDjbCjEXUc7kurjqSc23oIrKOP8VfE3dWzKsrbhY8M6HLJIJ33pzHsrl074Hwy8yviLbFBYKkMAcxdjCKkbsTWtdp+K4r7PbeEGOwcDEi2QYt3kDQ4jxWmUrI+6wHSapPYu9ibNvKoFoC8t4F+eURBTc6aidKumCvIcT9ruENdYFXyqEtsCoVg6alwQB7zHlTpRV+EY77X3ti+A8eLzKMZzDnKyNaqnGuz7Wpa2e8tAkE5YZCDBW4pAII6/lWrYHs9gu8Fy2LtpwCBluSIO4hpMa9RTPHdnmwzXLlte8S4QxKjYgFTmQ+6DoZ1AM+LUAEosZFi8HctEC7ae3mEgOrLIPMTuPOm8jofn/lW+9meJ2O5OCx9sPh4ZsPnAYgLBe1z92c6EH3ZA9wVkfaXhWGXEXUwtxgFOiXYBI/hbaR+FoMRqSYqpU2LT7H+2rYe8MJcY9xdPhzH3LnKD0baOpFb8lpWWCBLbzzNfHDKytqCrD4EH9K3nsF2nPFrZt4h1s3bGQh7b5brn8Sg6QOYhgc21TlPqsb8aLcwd6xbu/Z4uMQTbtucoVo2DAHwnoRvzrrtJjAmFuNMeEwehIintvEhYDEsD96D/AM0CB66Cq9xNRiL4ts9p8FdUHRvELtttU81uKR/cbm1SpgnavhHd2UxOJzi7iVLWE/CqFApfzZSWjz61S61r/wDIXFzicPbDKQtstlG6ljGvSQKyWtJ4zvq6YXiucS6MuuwMRy01n41KYbtGyEKt+7m5LJiPMg1Te6uTqR5+Kf60pxgFcRlS4BPSB8yBpUKXz/XDFLHjYjqQD/n/AN6Uudt7/hPeJvLAoQGHQzMfCq5ZZypJA9Mhk+niilvsYOylj6kfSaNDa0N2vweITJibBZDEqGzbRHNSaz3tRZAxFw4RCMOYNsQZAyiQdZ96amPshnxoYO/3hULibuFDMMzbwwCkajfpTkFqCNt9sraeR5V6A/R9uhqew2Nw5YKudZ5tlA01GpJOu2vWnOKwIbM1twLg0IAWQZgywYD46g70yVTvD+I10l4idd6suGXEky14dMrjODzggyIru1cuglbuEwt1evdoh+HclDtPKjcJWDeYxtptoK8WTyX5RVuy4EwLmCZW0k2sQw1J+6twPmp3/qzw5vcxGKs9GYW7gH9xlJo3D0qlp2bKjCUWcqnULmMkAGYk607F8KwygLpyAGo1jSKsS9hLLz3PFMOxHK4jJ+ZauV9mmNMmzcwl/wD4d8fkctSbnCYouAZ1/wA46VJWsVqIifzqNHY/itnfAu0fgZW/wFq5N+/b1vYLFIPO236gUaC4cPvgmMtWHBX00hip58v1rNsB2nw6mGLqeYKmZ9BNT2B41YJH7ZRp94lf8UUHKmeN9mBehrV3uyhzKN0zBcoOX7ojQhdIO2tZl247K4ixea53LG0YOdTnUaCZIErrPvRWpYfGB9UuIwHIMGqQV3JgEieevy3ol0LNsH4ZibfdOLtvOAywZaQGBBEzAWQDpB8+VO+zePtYfG4e9bcplurJuLmVVJyljBBICkmN9K1vF8NTxEWkBf8AeFVyzGxeB4tzvUJ/4f4a4SylkPRlUr/dGRvrT2Wmu4TiVy4ua1ewt0ESuVmgg7GQW0+FV7tXwKzeC3eI4i1YCkEGye6aRsGvMZYDcDKNaksJxvLbRbio7qoEgZQ0QJAg5PSTVB7a8Y4m2b7Lw5bawf2tsJduEH8OQSp+BpKqg+0/iuBvXkXA24FsMLl0kk3SYglmJZog6nrVKqRPDbvehb4e0WOpuKQZJ6NEn41ZbfZjDQJckxqddTV+M/Xtm7gU0F0ddVb/AOtO73EcOywuJVfQEfmtN8Hw229wIMNaBgMPGxmRMCZ+U1L4TglkmDbsj/4wfrP6VPRmeH43YTTvLbf1z0rq/wBobH4rZP8ACSKlFw1m1JiwF/s2xSJ49hEGhsTzgj8lBmmEOnH7RaRH1P1iq12i4c6uboRu6uahsjBZMyASoBOk6dauz9qsGNM59FRv1AphxftZhLli5Yi8VcDYAAMplW1fcH6E0QKBT3BYrIQ242dZ3HUf1+dNbdstsCfQTXZsMu4iepiqStAw8+O2SEYeEhp+kb16LFydM3q2n9CjsldZr3drh2e258Itg3CjabHWFPOfKtLTsY8ZrgW0vM3XCwPQTUWLigYfB3GgkFo8v5fKn1nhJci3AGYzkAEknbYFh8Yq2YgWcNaZ8M4xd8aKioTb10Oa5MaDXflS/CcQndKb9u1bvAyMimIjQEgyfF/hFIIfD9gLrKfCk8xmysPUECKi73ZsI2UDK67EAOPiytHwq8W737QF8QTZVGUqDGcuT4nJE6LAg76/FlhbeEtyLFvkAWB3A2BbUwOgpGruBv4pWy28RcLyAIZhM6RFSNrtrj7LZWvBiNCpAYgjkdPzNK3o3gDpGn1qOZUkhgs7DLqNI+kc6YS//iJcYAX8PhrnUFJn/mMH4UpZ7Q8Lufv+GWl87SrPxACkfOoHE2bcDL706ADqfm3T4U2x/BHFu5dcotu2uZ9RmHSU3Gumo1oC54Ph3A8Scot3LTdCz/8A2YU7Hspwz+LDY/F2vJLoIHwAB+tZPa7T4c4a6i2Wt4oR3V1WOonWR9xwCT0IBGhg1dfYRm+13GdmYmywJZiT79s6yfKmScHsz4ja/c8Xdugu2p+ZZ3/Km57Kcet+7ewV8eYKk/JFH1rXhXopkxK7hONppc4dbuL1tXl19BnJj4UtY7Y4u0Yv8JxqRzRS/wAj3YH1rZ4oC0tDbJ19q2BjLibGJt8ou2QR8sx/Kkz237PH/Z2P/wBP/wDnWuOgO4n1poeF2f8A0bf9xf5UaPk+PlOJaPHd8oZj9FmKU/0NirhkpdadyVf/AKgJrR7q3F5q39edc2muEksIHTN+h2p7LTPV7L4jnbYeZygf4qe2exOIbkv9/wDkprQ7NmdQPnrTrGYK8ttWtWWulgTFthmAHNlJmNtpo2NM3/1Huzlz2/8Am/UCn2G9n2v7S60R9xB+rUqnGr9y5rhmKzBzSCDyGZgOh0jkanbeIuEDx5NPEJAg9J50bGkLgux+BGJNi9irqZUzkqFafLwg5W8jJ02qdGB4Th/3OEfEsPvYhzH9wb/FRTT7I4krZuMOoXKCTzzPlU+smlk4ZfnezaA3Am63/SoPxNIHdztLjdEw6WrFoDwpbUKAPIAH5gjeoux2gtXLkX3zu0ZILXCDzBJLEcuYp0eH4fNF67fvEfcY5F06raAHzNSNnGhVy2bNmyg0i2gzH1b+vWgyZW1Olw5uhn8udN8Ti7qxkUvOkEjX5g/KuUABkAydyBM/Pf50qzEwDoBtG/WSdTNIErLZg0krcUElHBGo3VcoI/IUWZO7QPly89/8q6v3InLqfPWqlxrjZQkNdLn8Knb1PKgLq9y2NDLHkBr9Kj+K3bFgTeuhJ1CIQ1wiNsoPhPrFZ9/rBemVIA103mes61EGr4X6XJa+MdrWBy4X9msDx7uZAOpOxBkadNDVdv8AEbrlme4zFhDEmSRpoSd/dHyHSmtFPSdlbTlSD8a132C4rNjmH+5ckdPEgrHiaXwOPu2Wz2bly08RmtuVMbxKkHkPlS0cr7YFE18n8P8AafxSzAXGXGA5XAtyfUuC31qy4D2645Y72zh7g8lZD8wxH0o0Nvoua9rFuH+322dL2DdfO3cD/RlX86svD/bJw14Dtesk8rlpv+jNQGi0VB8P7X4G9+7xdg+RcKfk0GpQY21/6if3h/OgmXWOGWbsXbYdgVBEBjoROqgeE+RivBwslvuqo3zEA/ISauCfuU9P0qB4luKhpoxs4IT4pMfggfnJ+lKYh0VlZM6ONt9dRuNo0pDCe/T3G0wgrPBGfW4ru2YtIMQTPTXn150tawdrDEsUFtjqSBLfMyakLHP4U37S+9b9f0oCK4hxEv7kt/ETA+fOmt22z6O0r+FTA+J3NO8Vt8aQG5+FIG3cH3V0WZgAAV6bBGpOn9c6dW9j6VxjfdoBB7igdTvVf4t2utponjbaBsPU/wAqkr3uv/w7n+A1lYq8MeVTbpK8Q49eu7sVB+6p0/nUWw1ryvUraYzqI2VFoxXEelK3NjTWtP6ZcanHsoUrkrXaV5dpZYzjs9k69ryisFPYryuqBV8CeCRSjX2Jkkk+dciuaWWEPZ7YulozqzW5GbL67TBAJrzEYMlmKKQhJyhjJCzoCRuYpTBfum/trVnpdSB//9k="/>
          <p:cNvSpPr>
            <a:spLocks noChangeAspect="1" noChangeArrowheads="1"/>
          </p:cNvSpPr>
          <p:nvPr/>
        </p:nvSpPr>
        <p:spPr bwMode="auto">
          <a:xfrm>
            <a:off x="155575" y="-136525"/>
            <a:ext cx="296863" cy="29686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2054" name="AutoShape 6" descr="data:image/jpeg;base64,/9j/4AAQSkZJRgABAQAAAQABAAD/2wCEAAkGBxQTEhUUExQVFhQXGB0ZFxcYFx4cHRwcFxocFxwdFxsbHCggGholHRwcIjEhJSkrLi4uGR8zODMsNygtLisBCgoKDg0OGhAQGiwkHBwsLCwsLCwsLCwsLCwsLCwsLCwsLCwsLCwsLCwsLCwsLCwsLCwsLCwsLCwsLCw3LCwsLP/AABEIAPkAygMBIgACEQEDEQH/xAAcAAABBQEBAQAAAAAAAAAAAAAAAwQFBgcCAQj/xABIEAACAQIEAwUFBQUECAYDAAABAhEAAwQSITEFQVEGEyJhcQcygZGhFEJSscEjM2LR8HKSsuEVFkNjc6LC8RckU4KD0giU4//EABgBAAMBAQAAAAAAAAAAAAAAAAABAgME/8QAHREBAQACAwEBAQAAAAAAAAAAAAECERIhMUFRA//aAAwDAQACEQMRAD8AxX7QxQWoEZpG8ydOsfSkCK7F45SkCCQZgToCNDuBrtXEUAAV6ormnVpaVpx7aw80uuEpXD26e2iBWVyWZJhqVa2qiWMCnbuqgk7ATUZ9gv3x3ioSCYEfkJ5DnRJv0WuLvEBPhX4n+VNXxTHn9BXOIw7IxV1KsNwd6TitZjEbpRb7dZ9acWb4O+nnyplXs0+Mo3Uzh7cH1p/xa3KLURwvE+IK3wP6VYuIW5trWNli97VDELBpMMetO+JJDeopnWs8RfXpNeUUUyFFFFAFFFFAeilbZpIV0rVUCSsXacZxUYj13FaTDabTKiiisVCnuEWRTKn/AA1txU5eKx9SOHt0s9iTXtoU7tispFI7EplXxarz9NzTC3xYppbzKBABDax94DpJ10japnjSfsX+H5iq7w+4q3ULKrKDqG2I21itMZ0mrjwXitm61zvRaQNlLM0A5VWMisdyx120k84pO9wNEFy7etm5AkKhyoOQzGAdNAFUnpM61VMXbytnQEIWORoIGhnwzrpVn7G3r+IdkMunvXCzmYUQNSYgA+6IPPYUWfRKgMDhVuXQtz9mGMeGAB8ztU9iOz+Hw7EXHL66A+HTSdRsR+RBg7VH9scHYS7OHaUIBjMHE9UdQJX+0AQQfKoi/j3dFVjOXQHnEQATzAGg8tKfpeF+N4BbNyLbi5bYBkcbweTdGB0Pz51YcNf73DIx96YPqD/LWqlfuEwSZ0/7/GdfjU3wDE/smTo0/MR+lGXhz0y44sMvpUZU7xXC5yCOVRL4RhypY2aFhCuyNq8yHpSjCIqtlISivKVYUmaBY8ooopkK9IryigOkeKX78edNqKvH+lxKyUUUUVBilcPdymaSooCVt8UA5GnNvjCefyqFa1pNJ1HGK3WoW+w+KxeEZrRTMVV1tkkMQYcCYyhiCCFJmCJis/xHB71tmS5bdGT3gwjqfiNDtX0f2B4iLuBtXray1yAyzADCLbT0UFfkRUR7SeAm/cw8AG4022iYIJXWd5EH4E1My0q47YYvDndMqB3ddco1hQNco8jG1XbB4x8Jg0+yJ3neoMxKkkNzjU6E8o+VbVwPszh8MipbtKMoiYknqSdzRiOy+CuGSiA88pyyfOKN7Pjp8rthLty6QLZLmTlA+cCnB7N4vLnOHuhZjVCN/I619XcO4LYw4PdWws7ncn1Y6mkcdakN6U7nouD5MxXD7tv94jJ/aEfnUp2ftjxAmCSPp/3qwe1bEReS2OQk9NapuA4g1oyNfI7H1HSq9ifKsvERERB03Go/7/zqJcHWkr/GcxnuwOutINxD+H61ncarcdWxrSGIGtK/bV3ymfpTV75PSqkpWwE0maM1eVabRRRRTIUUUUAUUUUAUUUUAUUUUA4FyVjypbhHCbuJuC3ZUsx36ATEseQ1pvhsO7mEVnPRQSfkK272cdnThcMGdYvP47k8t1RfgJP/ALzUW8VSckx2NuWOGfZ8FccDvle4txjCs4KqV1Okjb061b7XELN5m7q4tzu3yNlMgMAGieoDD6jlWTe2fhz3nwK2xqVujXyyHX4VofZnhqWLFhLaqo7sZsoiWgSxA3Y9fKs75tpPdLfaE1Ru3161bGS7grl4OID2UObWZllIK6Cfe16Grlhm0pR7QPvajpyoPTMPZt2UxEDEd7ewy5iEw51U2wBHeAmCTrqNRG+9MfaF7SLmHxVzBWrSZlhWuXGIEuobYbCGGs1sasOVfNXbjiC2uO4l7qgoSFYETp3SRHnoKqTab1FQ4xjbuIdrl1gxXwiNoHSNx58684Tb0clfDET8ac2mB2EAsSF6Ty+VSuMQDDiNNaLl8TpXccyjYCaY0piGljSdaYzUTaKKKKZCiiigCiiigCiivaA8ooooApbDYZ7hhFZj0UE/lUz2M4F9rvhW0tp4nPQa76jp9K3fhfBrNlQi2ra8wVUZZ8p2POPOoyz0rHHbF+Cdhbt0jvWFsdBDN6dBWkcG7A4O0uW5bDs8wW1MKQJ10G42A/QTuLm0+bJGUElV2uJzhY99d9BrqOYoxdxDdsETkl9Y0IdesbGouVq5jIccM4DatLAGUarlEDn/AFqINSd2x4SP4dvypq94gDXRZDHzXST8NaXtOxEkTI212PXTQx+dQpX+0OFFxcKYklnQf+9SeQ5BDVwFuLYgTlgx6VC3bZNkEA5rTZoHPKdQPVZHxqew18FQVMgiQeoNFMvhLwgEHQ10/EEz92T4ozEQdB5nYfGoq7fSySxYKhOoJiJ3I/lUvYZSoZGBB1BGx86IDfieNNlHuA5lCM8MQFUIJ94CdfOa+U+1HG2xmKuYhlClyIUGQAoCgTz0G9af7cLyoqoGILmTDETB2IBgj1FY1WuE+ss78PLOOIOo+VWHEX1fDSpnWD5HzqucM4ddxFxbVlC9xjAUf1oPM1uvYbsNbPDHsYpUYvcYyp1GU5JVuumh/MaUZSQY7rAW3NeVpPaX2RYqyzNYZLtuM0MwRwPMHwkRzkbHQVm1XLtNmhRRRTIUUUUAUUUUAUUUUAUUUUBsPsl4V/5RrhUHvHJ1+8gGQg/HNV+wSm0gttJQaI7chyV/MaCeYjnu17LYEWcPZt/gQA6c4E/WakQBBB2Omuo+tc1u63k1CGIDXFlGKsraTrlcdeo69QZqs3ros3jaaVQsLlufuhm8aT/C0j0IqWxZbDHvVk2o8Y3IUTHrHLy02iG3bDCC7YS/b1yiQRzVgNvkKcFSr3WOtvKSy5oYmCV8JGm2kHbrXHCcVibqlstpIMRncnTf7oqP7OY0NZzc0Obrodx8p0p0+LFi+zCMlyDtp67UBMYW8yErcynMZUrO3nOxk1GcU4qMDdGee4vklD+C7uyejjxD+IP1FcY8OWtMD4eoPLcR8NKV7V8J+2YN7MwxGa2ejrqp+enxoCN4tjL2MU27KDKebrMemlVngnB8YLt2xYxdyxYtK0vurXfwop0Cg75Y586vHs/44MXgkYjLeSbd0RBDoIJI5SIPx8qRxmUMUA0HMf1vuafnRe9sL7XcNxdq9OLJuMZy3M2ZWAMSp5CeoFRnCeG3MRdW1aUszHkJgcyfIVtXbO3K2ry6C0ctz/g3CoJ9FZUJ6DNU1wvDph7L3IWYzsQomF1HLUTr8Kvn0jj2b8B4Rh8JhL13DWlW4WvKjHVjkdraamTBYKfjV34dZW0iWl2RQo+AA+dUnD3CuAw0xLPh5/8AlxCuw+lXJXkMZ+9Ag+gn4H8qzrSOeIYbvVK58mY5VYe8smDlmdTBA06nWK+a/aPwxMNxG/YtoEtoUCKOndqQZOpJmSTzr6O4QouMbp2Vj3Y6eEKCPPJA8i10c6ofazsqPt97F33HcXbeR1OpOZckJGxECPMTVY3VTlNsIoqU7R8GfCX2stJAhkaIzo2qsPUb9CCOVRdbMhRRRQBRRRQBRRRQBRRRQH0VwvHG0/d3Scrao5930nr5GpxmAieZ3FR9nhqGwtl4MKFmI2ESOhprbxb4WFvHvLGy3Nys7Z+o5TXL66E8oDAgaqdP0/Wq1fJs4tLG2GxFtkVSBCXQMwg7wwB06qY3NTa35UtbKFSJGvp8KrHa8sLa3k0a1cW4yndltmSEjmdY604Vcdk07vEPZJEZ3XTyOkg+v0qf4rgM1vLOq7a8tiN6r2Lt/tXuoJliZE7HnU4MeHhoOq68tfn1qiiK4bxNlstZaO8tIcu2oU6fNT+dWLCYyQB1UNHQdZ6VVOPWyJuqdQDOvIb8+hqT4Vii6Wm/3ZGp3K5Yj4HrRoK9wjFtgeMYi37trFobi6aBxLT8w/zFWpGEZmIAgktpAA3M8hFVziVxW/atCtbBVWJEBXAL6+g15a1WrvFH4jeXB2Cy4YGbzjdwD57LOgHnJ6CtbLekjjcbc4reOGwsphEP7e7+IdBPI8hz3OlWzj15bGENlCR4MqiSSQoCgE7/ABpHsvhEw2HYAZV7xoHlmyjzPqelMFstibo6Egj018/KkElxm0UsYRNYGIsBvRAG/nUuuNZ7Yw6n9pcUkkbhGYZyOUwTHmVqJ7WOMuF10+0geksU+ckVI8IdUxN15Jbu7dvlCKpZiZJ0zZhoPw0jWXhyMltVIAYmSBrAJnVt2bqx3M1C9rOEm+hygsw2E6TOnkKmeHDN4mVhm1hic0csw2WddN/0fZBGg0pGyb2zcOV8HZuFD31qFzA/dOjKY5AwZ5a9ax3huFF26tsulsMYzuYUeZNfTXafBLcQq4kdNvl19K+b+0nCzhsTctclMqeqtqv0P51rhemec7SXaHs7h8Mvhx1rEORotoSJ82DECq1RRVoFFFFAFFFFAFFFFAfUKWuc7/1pXtxc0qwldjIEbelKWzsCdhXuJU8iPlO1ckdKATA3MMf2RLWj/s23H9kj8jSWOxC3FygwGEEEjnOnT4TUxiCSpWdtD/RFUntNhAQ5iGgkMCQZjyP1q4ipbhqr3Nogj3QpI2lQVPXWRSthIYAe6xYT0POPkagey99hgrEa+EEeWsa7detPsRi7oAOVfek+Ij4xB51Wi2e4+xPhGoIM8/I9Ki+x1ybeR/8AZu6/ACPzil7ePfMMy79GWPqQfpXGAwbW7z3dIcFsuunIyYiTHKgKvjMR9oxLW8j9wi3APBIJysVuSW1bOICxoNd9lvZue7wxcAauxY84UKB5xJ+tNr4ItEnwmevXU8+tc9h7NxsI6rMG7HlACsfrHzqvifqyYbF3b6g627AOpA13Ma71ZOBpbtBSCoYAKddidddT/nTPAd2LXc5RGUKToY/MH4zTpbVtAZBJ0ksd8oyyYgzp/lUqV7tjiibUL/s271ddSbdxn+A0ifXpXXAu2lsY66ijPadQ7XByKqBp1AGs+dRvtIxq21Q2kQsSRmImJ3kczO0yPKozhllcLh7WNJzsLv7Sd7lu6AjgSZkaEHqDVSdFb23LhmOS8ua22ZOoET6dRUkjDnVJ7NxauFUP7FhmXoQQCCD8frVzw6Z/d2GhJ2Hl5ms9L2juJWMwgc+UaGfPlWOe17hwyWbx/ep+zed2U6o0+RDD4it8v8OJHvEekD9JrJ/aRwbEqjkhb9uCBmUZlkbggCYMHXnEEVWPVTl3GGUV6RGh3rytmQooooAooooAooooDfMN7QOHt/twvkyMPzEVK4TtJhbkBcTabTbONJPrWA2sbYIi5htfxWrrIfk4cfQVa/Z7iLa4lu5zhSBo5EzrOqiCPlWNwkjWZ2teNxGEhg3prVc7SWv2bzEFTrtVrwWNVlgwRVG9pF5bdpioiRpGn5VM9VfFO4Hx1UwtvMrN3YeYcKIUiNx4ml18OnWrbZl1ADa6befXzqoezjxC8GPgUo0QpgnNJhgRMCrlwnCu+Z7ly4qE+BVypEdSiqZ+NaVnDy3aZTpJJ/U/18qMffyrcDaFcPmI6SG10/rSvL2GtkGGuyNJOIu89vv6D+dRPFLfdWsUczMTYklnZiJzACWk+6Bp69aRoHGCbSEDcKf6+NPexKBEv2zut0GefiUbabaUnw633lqySB7ifMep8qV7O5lx9+2uQC6gfxpm1t+GAJ6MTPlTJa8Kq7D8/MdKcY4qAXbu7YBJZ3GiiCdT1mOtIWg4k/sjDR4U5Hno22lM+2N1Vw57xQACHlHIYMhlYDKwOvI1P1XxW+3dvvcPaZWBVjIYbZRMt0gDT1gbmqPxji7Xsq7WkEIvQDmeWY0txbj73bVuwqhLNvYAyWYksWdoEmWOgAGtQ1aSM7Wu8E7R9xwRLzEC9bL2bOYiW3ClVnUJmEn+CrT7Gu3AxNoYa6f29oaE/fUfe82HP586wmxjwUW1ezNbQkpl95MxBbLyIMDQ/AjWbf2a/wBHWbi3lxTIyGVJDZhprHhAPypWKlfTmamWNQMCCAQeRqH7JdqbWNs95acNlJVtCNRzg6iRB+NSRczWdq5GQ+0/sCjK2IsLluDUgDRh5jr51ixFfX2Owi3EIYaGvm72jdmmwmJYj925JU9DvFXhl8Tnj9VGiiitGYooooAooooAqwdicRkxPqp+mtV+pPs6k3gJIOVssdQJj4iRSvhz1r3C8W2525VzxvDNiFKuMw6VGcI4uHRdIIGvrzqYwuLUtv8ACstNFJ4PhvsV18wY2XjNAkrlMjTcrqdtfWry3FVuJNkoy7eHl1nzp9d4DbvCVMflUFi+xbA5rYyv+JDE+sfrpT2WjzD25IBkDf8Ar+vu1A8dxQOHxLE63AwHmFQxp6U6jFWw6vbLyILAZWHqPdPM6RuaiO0d4G0EWQFtvoVI8TIwgToT4uVMO+y11Tg0lVGV3Ok9dN50EHnzroNGKwt5dFctb9e8Q5fqBUf2eu5cC45iQOWpJNPVBPDrNwCTaK3AR/uyDR9Je7Qyl9ZLCQD+msVmftF4pmC253JJ15AkDT1/Krhx/iuQKEPI/e6H0naKyLHYk37xYkDMdJmAOXw/nRjOxlTKilcRh2QwwiRI5gjqCNCPMVMW+Bi5gjiLRJe0YvJvCk+FxzAGx9ZrRCCooooC8eybtQMHi8txos3hlboGHut+Y+NfRYvAwZkdRXx5Wz+x7tl3gGDvtLKD3RJ95Y1WTuRuPL0rPPH6vDL42ZADVW9oHZhMXh3UjxASCN5GoqxYcEc5HKl3aRWcavjrH4NrNxrb+8pg/wCVN61j2x9lirfaUWI9+OnX1FZPW8u4ws1RRRRTIrhrrI6shhgQVI68qSqc7PXbNrNcuL3twBTaQEjK63FMudiMoOnOjiNzDvduOtm8qs7MFEAAMxIA9KWz0g6f8BxHd4my52FxZ9CYP0phTzg9nPftr/F+Wv6U6TQOJhbOKuKJKOBdn8JdmBHmCVJ+PxrsNpKuB+VSN3Cr3qsWghFA0kSPGJEzILEcvhVe7W8BuSb9po/GBIDEfe0+8REgxWcXVh4dx67ajMJXqNRVu4b2iS4POsJwPHriESx8zvVn4dxwXOak/wAOh+RosOVsL5bgkEGvRwey+rIG9aoWD4iyfePpzqz8M48H0mD5nWp0rZTF9jMNclVU253y6fMbGmi9jjYtG1auF7cRlIEgeVWBMQ28adae2RIn71LdGox/j3ZjGElVbKsBBnEaRBggncU+7H+zG0Gz4k97GyRC/HWT+VaY1sOwLRpyNS+CsgagfIU+VLjGLdoPZLie9c4YobU5ktMSIzakLpA122qk/wCjjgrqDGYe/aYMZIMEjralSjMJ6lTEGJmvp7HcRya5SwB1CiSB5Dn6U04tg8NxCw1q4FdTuPvIfzVh8KqZFcWQ8O7H2RdZ7d+7at3VJQ5RABA0kbHnOw03G+ecf4Jcw1w23AkKrEqwYQ/uk5ScsiNDtPpWjcFs2MWbnC2uLbuYYuuHuksQ8SrHLmEuAM0SY8ZAjQXbjfZaziLKoqql7DJAtkATbMhkYTorEGDMZhIMMRT3otbfN1L4K+UdXDMrKZVl3BHSpLtNwNsNc0BNpj4D06q3Rh0PSoarQ3/sB7TLV/LZvnLdiJ2DxzXz6r+laWCNGBkHWvjZWIIIMEagitR9nvtUexFjFkvaPu3Oa/2uo8+VZ5YfjSZ/rbOP8HTE2HQgHMI1r5b7WdnrmCvtauKQNShI3E8utfWHD8Wjoty2wa2wkEVUPadwC3jLSocoefAfvA+XlSxujym3zJRWucM9hOIdZu4q1b8kQ3PqSoqWf2D2xbP/AJxy8b90Ms/2c0/WtOUZ8axC28Hn8DFSQv2+t3+9/nXXajgLYK/3TOjyodWTYq0xIOx0MiosXD1o1seOKs/YnhWe53zMVVDoR15n0A/rQ1rn+ruDvj93Yc9Qiz811pNeyiW5W3bCLOwLdZ86nltXFFALlBdAwyg+YknQfIcxUieEpCkXLtrMZWTprppm0IqRThRkSoiAN42kdPOmvEuG4kZVsugCzGa3n3M794IHLUGpVpVuL9kA8lktMTs4Bst8TBVviaqfFuwWJtw1tGdTsAVY9fuk6fKtDb7RhgXxF21k2JBKieUKqxqSPP8AKmWM7dW1Ui3bdmkapqpEfxBT1H9aOWpsjLRj8TYYqXuIw3Vpkeobanq9rsTEMUb1UfpFecfxnf3CypcGbxPmGhYaAgDbTTc1EnCtr5eRH5ir6Ss3DfaHjLJ0cMn4GEj4HcfOr1wf2u2XCpftNbJ0LCCo/WPhWOGyen1Fcm2eh67UuMHKvp/DXsyhl1B1kHlyipa3j7QtEvcCn1g1g3Yr2kPg7fc3UNy2PdIOoHTXcVabvtZwty3lawwYnUtsPMZZP5VHGtOUXXAYu8LjsCt23HNob4ZtD8xVT7edosN3F4XA6XyhWz4WR55FWESk7wYOtJ2O0vDjbCjEXUc7kurjqSc23oIrKOP8VfE3dWzKsrbhY8M6HLJIJ33pzHsrl074Hwy8yviLbFBYKkMAcxdjCKkbsTWtdp+K4r7PbeEGOwcDEi2QYt3kDQ4jxWmUrI+6wHSapPYu9ibNvKoFoC8t4F+eURBTc6aidKumCvIcT9ruENdYFXyqEtsCoVg6alwQB7zHlTpRV+EY77X3ti+A8eLzKMZzDnKyNaqnGuz7Wpa2e8tAkE5YZCDBW4pAII6/lWrYHs9gu8Fy2LtpwCBluSIO4hpMa9RTPHdnmwzXLlte8S4QxKjYgFTmQ+6DoZ1AM+LUAEosZFi8HctEC7ae3mEgOrLIPMTuPOm8jofn/lW+9meJ2O5OCx9sPh4ZsPnAYgLBe1z92c6EH3ZA9wVkfaXhWGXEXUwtxgFOiXYBI/hbaR+FoMRqSYqpU2LT7H+2rYe8MJcY9xdPhzH3LnKD0baOpFb8lpWWCBLbzzNfHDKytqCrD4EH9K3nsF2nPFrZt4h1s3bGQh7b5brn8Sg6QOYhgc21TlPqsb8aLcwd6xbu/Z4uMQTbtucoVo2DAHwnoRvzrrtJjAmFuNMeEwehIintvEhYDEsD96D/AM0CB66Cq9xNRiL4ts9p8FdUHRvELtttU81uKR/cbm1SpgnavhHd2UxOJzi7iVLWE/CqFApfzZSWjz61S61r/wDIXFzicPbDKQtstlG6ljGvSQKyWtJ4zvq6YXiucS6MuuwMRy01n41KYbtGyEKt+7m5LJiPMg1Te6uTqR5+Kf60pxgFcRlS4BPSB8yBpUKXz/XDFLHjYjqQD/n/AN6Uudt7/hPeJvLAoQGHQzMfCq5ZZypJA9Mhk+niilvsYOylj6kfSaNDa0N2vweITJibBZDEqGzbRHNSaz3tRZAxFw4RCMOYNsQZAyiQdZ96amPshnxoYO/3hULibuFDMMzbwwCkajfpTkFqCNt9sraeR5V6A/R9uhqew2Nw5YKudZ5tlA01GpJOu2vWnOKwIbM1twLg0IAWQZgywYD46g70yVTvD+I10l4idd6suGXEky14dMrjODzggyIru1cuglbuEwt1evdoh+HclDtPKjcJWDeYxtptoK8WTyX5RVuy4EwLmCZW0k2sQw1J+6twPmp3/qzw5vcxGKs9GYW7gH9xlJo3D0qlp2bKjCUWcqnULmMkAGYk607F8KwygLpyAGo1jSKsS9hLLz3PFMOxHK4jJ+ZauV9mmNMmzcwl/wD4d8fkctSbnCYouAZ1/wA46VJWsVqIifzqNHY/itnfAu0fgZW/wFq5N+/b1vYLFIPO236gUaC4cPvgmMtWHBX00hip58v1rNsB2nw6mGLqeYKmZ9BNT2B41YJH7ZRp94lf8UUHKmeN9mBehrV3uyhzKN0zBcoOX7ojQhdIO2tZl247K4ixea53LG0YOdTnUaCZIErrPvRWpYfGB9UuIwHIMGqQV3JgEieevy3ol0LNsH4ZibfdOLtvOAywZaQGBBEzAWQDpB8+VO+zePtYfG4e9bcplurJuLmVVJyljBBICkmN9K1vF8NTxEWkBf8AeFVyzGxeB4tzvUJ/4f4a4SylkPRlUr/dGRvrT2Wmu4TiVy4ua1ewt0ESuVmgg7GQW0+FV7tXwKzeC3eI4i1YCkEGye6aRsGvMZYDcDKNaksJxvLbRbio7qoEgZQ0QJAg5PSTVB7a8Y4m2b7Lw5bawf2tsJduEH8OQSp+BpKqg+0/iuBvXkXA24FsMLl0kk3SYglmJZog6nrVKqRPDbvehb4e0WOpuKQZJ6NEn41ZbfZjDQJckxqddTV+M/Xtm7gU0F0ddVb/AOtO73EcOywuJVfQEfmtN8Hw229wIMNaBgMPGxmRMCZ+U1L4TglkmDbsj/4wfrP6VPRmeH43YTTvLbf1z0rq/wBobH4rZP8ACSKlFw1m1JiwF/s2xSJ49hEGhsTzgj8lBmmEOnH7RaRH1P1iq12i4c6uboRu6uahsjBZMyASoBOk6dauz9qsGNM59FRv1AphxftZhLli5Yi8VcDYAAMplW1fcH6E0QKBT3BYrIQ242dZ3HUf1+dNbdstsCfQTXZsMu4iepiqStAw8+O2SEYeEhp+kb16LFydM3q2n9CjsldZr3drh2e258Itg3CjabHWFPOfKtLTsY8ZrgW0vM3XCwPQTUWLigYfB3GgkFo8v5fKn1nhJci3AGYzkAEknbYFh8Yq2YgWcNaZ8M4xd8aKioTb10Oa5MaDXflS/CcQndKb9u1bvAyMimIjQEgyfF/hFIIfD9gLrKfCk8xmysPUECKi73ZsI2UDK67EAOPiytHwq8W737QF8QTZVGUqDGcuT4nJE6LAg76/FlhbeEtyLFvkAWB3A2BbUwOgpGruBv4pWy28RcLyAIZhM6RFSNrtrj7LZWvBiNCpAYgjkdPzNK3o3gDpGn1qOZUkhgs7DLqNI+kc6YS//iJcYAX8PhrnUFJn/mMH4UpZ7Q8Lufv+GWl87SrPxACkfOoHE2bcDL706ADqfm3T4U2x/BHFu5dcotu2uZ9RmHSU3Gumo1oC54Ph3A8Scot3LTdCz/8A2YU7Hspwz+LDY/F2vJLoIHwAB+tZPa7T4c4a6i2Wt4oR3V1WOonWR9xwCT0IBGhg1dfYRm+13GdmYmywJZiT79s6yfKmScHsz4ja/c8Xdugu2p+ZZ3/Km57Kcet+7ewV8eYKk/JFH1rXhXopkxK7hONppc4dbuL1tXl19BnJj4UtY7Y4u0Yv8JxqRzRS/wAj3YH1rZ4oC0tDbJ19q2BjLibGJt8ou2QR8sx/Kkz237PH/Z2P/wBP/wDnWuOgO4n1poeF2f8A0bf9xf5UaPk+PlOJaPHd8oZj9FmKU/0NirhkpdadyVf/AKgJrR7q3F5q39edc2muEksIHTN+h2p7LTPV7L4jnbYeZygf4qe2exOIbkv9/wDkprQ7NmdQPnrTrGYK8ttWtWWulgTFthmAHNlJmNtpo2NM3/1Huzlz2/8Am/UCn2G9n2v7S60R9xB+rUqnGr9y5rhmKzBzSCDyGZgOh0jkanbeIuEDx5NPEJAg9J50bGkLgux+BGJNi9irqZUzkqFafLwg5W8jJ02qdGB4Th/3OEfEsPvYhzH9wb/FRTT7I4krZuMOoXKCTzzPlU+smlk4ZfnezaA3Am63/SoPxNIHdztLjdEw6WrFoDwpbUKAPIAH5gjeoux2gtXLkX3zu0ZILXCDzBJLEcuYp0eH4fNF67fvEfcY5F06raAHzNSNnGhVy2bNmyg0i2gzH1b+vWgyZW1Olw5uhn8udN8Ti7qxkUvOkEjX5g/KuUABkAydyBM/Pf50qzEwDoBtG/WSdTNIErLZg0krcUElHBGo3VcoI/IUWZO7QPly89/8q6v3InLqfPWqlxrjZQkNdLn8Knb1PKgLq9y2NDLHkBr9Kj+K3bFgTeuhJ1CIQ1wiNsoPhPrFZ9/rBemVIA103mes61EGr4X6XJa+MdrWBy4X9msDx7uZAOpOxBkadNDVdv8AEbrlme4zFhDEmSRpoSd/dHyHSmtFPSdlbTlSD8a132C4rNjmH+5ckdPEgrHiaXwOPu2Wz2bly08RmtuVMbxKkHkPlS0cr7YFE18n8P8AafxSzAXGXGA5XAtyfUuC31qy4D2645Y72zh7g8lZD8wxH0o0Nvoua9rFuH+322dL2DdfO3cD/RlX86svD/bJw14Dtesk8rlpv+jNQGi0VB8P7X4G9+7xdg+RcKfk0GpQY21/6if3h/OgmXWOGWbsXbYdgVBEBjoROqgeE+RivBwslvuqo3zEA/ISauCfuU9P0qB4luKhpoxs4IT4pMfggfnJ+lKYh0VlZM6ONt9dRuNo0pDCe/T3G0wgrPBGfW4ru2YtIMQTPTXn150tawdrDEsUFtjqSBLfMyakLHP4U37S+9b9f0oCK4hxEv7kt/ETA+fOmt22z6O0r+FTA+J3NO8Vt8aQG5+FIG3cH3V0WZgAAV6bBGpOn9c6dW9j6VxjfdoBB7igdTvVf4t2utponjbaBsPU/wAqkr3uv/w7n+A1lYq8MeVTbpK8Q49eu7sVB+6p0/nUWw1ryvUraYzqI2VFoxXEelK3NjTWtP6ZcanHsoUrkrXaV5dpZYzjs9k69ryisFPYryuqBV8CeCRSjX2Jkkk+dciuaWWEPZ7YulozqzW5GbL67TBAJrzEYMlmKKQhJyhjJCzoCRuYpTBfum/trVnpdSB//9k="/>
          <p:cNvSpPr>
            <a:spLocks noChangeAspect="1" noChangeArrowheads="1"/>
          </p:cNvSpPr>
          <p:nvPr/>
        </p:nvSpPr>
        <p:spPr bwMode="auto">
          <a:xfrm>
            <a:off x="155575" y="-136525"/>
            <a:ext cx="296863" cy="29686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pic>
        <p:nvPicPr>
          <p:cNvPr id="2056" name="Picture 8" descr="http://periodico.sena.edu.co/_img/noticias/874_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38985" y="4149080"/>
            <a:ext cx="2808312" cy="24707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267" y="274638"/>
            <a:ext cx="657801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s-CO" sz="3600" b="1" cap="none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ESCUDO DEL SENA Y LA BANDERA </a:t>
            </a:r>
            <a:endParaRPr lang="es-CO" sz="3600" b="1" cap="none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23554" name="Picture 2" descr="http://www.sena.edu.co/acerca-del-sena/quienes-somos/PublishingImages/escud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1477" y="1628800"/>
            <a:ext cx="1982095" cy="20162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3556" name="AutoShape 4" descr="data:image/jpeg;base64,/9j/4AAQSkZJRgABAQAAAQABAAD/2wCEAAkGBxQTEhUUEhQVFBQUFRYVFBUUFxQYFRUVFRcYFhYZFRQYHyggGxolGxQVITMiJSkrLi4uFx8zODMtNygtLisBCgoKDg0OGxAQGy8kICQsLDQ0Ny8sLCw0NDQsLCwsLCwsLCwsLCwsLCwsLCwsLCwsLCwsLCwsLCwsLCwsLCwsLP/AABEIAKcAwAMBEQACEQEDEQH/xAAbAAAABwEAAAAAAAAAAAAAAAAAAQIDBAYHBf/EAEQQAAIBAgMFBAYGCAMJAAAAAAECAwARBBIhBQYHMUETIlFhcXOBkbGyJTI1QnKhFCNSU2KCksEzotEVJDREY8Lh8PH/xAAbAQEAAgMBAQAAAAAAAAAAAAAAAwQBAgUGB//EADARAAICAQMDAwIEBgMAAAAAAAABAgMRBBIhBTFREyJBMnEUI2GBQpGhscHRFTND/9oADAMBAAIRAxEAPwDDaAFACgDAoBzDQM7BEVndjZVUEsT4BRqaA0LYfBzaE4DShMMh/em7/wBC/wByKAuWzeCWGS3bzyzN1ChY0Ps1b86Asez+FWzF/wCXzfjd2/vQE7EcJdlONcNl/A7r8DQFe2twIwb3OHnmhYjQNlkQew2b/NQFC3g4L4+C7Q5MSo/dnK5/kb+xoDOsXhnjdkkRkdTZkcFWB81OtAM2oAqAFACgBQAoAUAKAFACgBQAoAUAdASdnbOlnkEUCNLI31VQEk+7kPM0Bru5/A6R8sm0JOzXQ9hHYu3WzScl8NLnzFAbJsDdnC4JcuGhSMdSB3z+JzqaA6MgoCKya0BIw8dASBQB0ARoCs78R7OMQ/2kIspOVC479/4CO8PZQGR7a4PpPGcRsjErPEb2ici4IOqrKPDlZgDpzNAZXtTZU2GkMWIjaKReauLH0jxHmKAiEUAVACgBQAoAUAKAFACgFBaAmbL2RNiX7PDxPK/gik29J5AeZoDWN0eBsjFX2hKI15mGKxc+TScl9gPsoDZ9393cNg0yYaJIx1IHeb8THU+2gOragBQDb0A0F1oCQgoBVACgBQGQcdtmSFsPiRrEoaJtfqsxBU2/isR7BWGDlcD8XIMdJEtzE8JeTnZWVlEZ8ATdx528qIGw7d2Dh8XH2eJiSVemYaj8LcwfRWQY1vfwMYZpNnyZl/cS6MPwy8j6CPaaAyTa+xZ8K/Z4mJ4X8HBF/NTyI15igOfQAoAUAKAMUApUuQBckmwA1uelqA0DdXhDjsXZpV/RYj96UHPbyi0PvtQFq4j8O8Hs3ZLNErSTdrEDNIQXsTqFA0UeXxoCx8CNNmDzlkv569aA06M6UA6KAFAEaAaegAgoMDl6w+A+CLitoomhN2/ZGre4VUt1tVfDfPglhVKXYj/pU7/UjCDxc6/0ioPW1dv0x2r9ST06o/U/5DU4xCDOZAwUglFW1x1saitWpqxOU1j5RlOqXCRxuKBWTZGIbQjLGwPgRKhBFdSqxWRUkV5Qw8M5vBLDquzzIAM0k0mY9TkOUfA1snnvwa4Zf1lBJAIJHMX5emtY2Qb4ZlxYsVICNtHARToY5o1kQ81dQw9x607mMGebe4K7Pnu0PaYZj+7OZOX7DdPQRQFH2jwJxCf4WJhkH8SvGfd3h+dAcGbhDtBTyhI8RJ/qKAfwvB7GN9eSFPazfAUBbtg8DoQb4nEvINO7EojHmCxJJ/KgNQ3c3PwWCH+7QIjWtnIzSH0udaA71qAznj79kv62L5qAg8C/sxfWyfGgNNioB8UAdAIagGzQCMRiBGt2v4CwuST0qG+5VR3M3hByeCG3ay6sexj/AM59J5CqDlbdHdL2w/qTLbW+OWNQSotxh4zIerdL+bnnUcLqq3t08Mvz8G0lKX/Y8DrQStrJKIx4IAPexreVOonzZZt+xqnBfTHJGeDD/emY+lz/AGqu69HzGU22SKdv8McHF3twivgp4YplySKB3rkocykEAakXHKta7Y6bHpSzHx/ozKt28TWGR+HUMmHwIhTLK/aSt2iG8fecm1/EA8qsW626cdtMM/c0VEIP3S4O7g4IzozOk5Nyx0Nz4dCKqUU1yj7pONhJZKePb9JP/SpItJRmX94vT8S1fV91GFYsryQOEJ/T38HQgmVhdSCPEV0IWRsjmLIHBxeGOE1IYI0woDmYhKAZjSgOlhRQHQXlQB0BnHH37Jf1sXzUBD4Er9GL62X40Bp0QoB2gCNAIagEAUA4RWMZGMkHEYAOxaRiyjUJyHt8aoz0u+WZvcvBPGzC2pDX61tEUQoOpsW9gGgqFfiJrFcdkf6m/sj9T3MilYL2YvO/Xm35DSqsq9LGXvk5yN902uPah9D+zhTbzyD8qnhLH00vH7Gv3sOTvXmOFm7OPsJcl0mbJlRgRqzdBz99R2el/wClLNoqS+mwjbkrMcOvbTKuIzPcIVKOubumw5nLblWK4Uyf5U3F+PgSk/445O9iJjbLiY7r+8XUekjmKksseNuphx5RiMV3qf7C4ldBmibtoz90nUD+FuvtraHq1xzU/Uj4NXtk8S4Y3EkbkmFjFL1Xl/UnWo411Wy3VvZPx/s2lugsT5Q8cbIn+KhI/bTUe0cxVham6pfnQ48oi9KufMWSBMHUMvI8qvVTjOO6L4IWscEOYVKYERrQE/DrQEwUAdAZxx9+yX9dF81AR+A4+i09bL81AaYlALoAjQCGoAgKActQAtQAy1hrIEsLVh7UuTPLGhiAVzKQwsbZSNbdL+kVrvTjuRnb7lGRl+82/SYzB43DrC6H9Gma5Kkfq7XFhUFd7ckscM6ur6RPT0q1yTRN4SvB/s2GKQoGeTElFawJAmcd30UvVE3tmUK1bhyrTwi7/oskf+G2Zf2H/wC1uY9tQSptqWa3uj4ZiM4zfuWCNGilv1ZMEp1KEd1vZ19Iquox3Zqe2Xj4JMvHu5QrESK1lxCZG+668r+TDlSyUW1HUxaflBZjzB5XglYaKRTq4dLfeHf8tRzq3TXdF4zmP69yKbjLssDshq99iJsiPWTAcS0BNhFASBQB0Bm3H1voph/1ovjQDXAb7LT1svzUBpa0AugBQCTQBAUAugBQBE0BT+KDOMExSbsrEZlvYyA6ZQ3O9U9W3hYZ1ujKL1CUo5/wZjsre3FYeDsIWCrmLA2uwzG5AJ6X8utVtzSwux6q/pWnssVk1z4+Dn7UwMqwSzOwBdSri/eYSkAgjl1FbVr8yJzdfrNPOmVNa7f4IOGkdsNELdyJpQjDo0khkNyDobnSpLpLd54JOhxgqWs8v4N93Vx8RwUbCYSKkYDuzXIKjvZr6g+mpKJqNWXwea11M1e4uOMvsdhQkihu6ynVToRboRU22E8NrJUe6HHYcZRUmPgwm/gQ5pyuxh8EaRqyBg0A7EtATIhQDwoAiaAy/jy99mP62L5qAc4CfZaetl+agNMWgDoAjQAoAUAdACgM+4qY7ErEqQo4iPelmU2tY6LpqNeZqlqW337He6HRROzNj5+EZntTbE2Jyds5fs1yr/qR4+dVkljPyeq0+kqpbda7idjYRpZkVEaQhgWCi9lBuSfAada2im5ZI9fqI10yeecHY3h2HPJhZp1ZOxhRmdb2e63JJXrpoKsRjPdk8hp9VRXpJV497OZupnEIV4z2MxkyvY5CyMwYX5fdPuFazWZomrW3TK2uWJxGZZHhaWJHIV+64HJ10K39hFQOPOD1VHp6iquclzjKNM4RvN2DZnBgBIjXmyN94eS+VT6bcng8z1+NSsWF7vll/ZqvnASGHasAYagDVKAkRpQEhRQCqAZnbSgMx45j6Lf1sXzUBI4CfZaetl+agNLWgDoAUAVAHQAoDm7f2wmFheaS9ltoLXYk2AHnWlligsssabTS1Firj8mU7876jGRpFCrpHfNJmtdiOQ06da59tvqceD1nTOj/AIWTsm8v4KxsnZz4mZIY/rObX5hVGrMfID+1a4zhLuzq6rUwordsvg3bd/YUWEiEcQ10zMfrO3Uk1erjGHtbPAavVW6mW+TKLvdCXix7YZckQhlWY30eynNZfPX40U89iphPMjm7iNPJgIMMCixyPMULaZiJ3LDN5MDpzrMu645DWVjJH3/3TfCnt1PaRPlDG2qMAFF7fdNhY1Ttg4PLPY9F6hCdSoa5Xb9Tj7r7ySYKUuneVhZ4+jaaHyI8fTWIymuUX+oaOGqgoy4Zoe42+xxbvFNlWXV4wugKaXAvzIvU1FrziR5nqfTFp4KUOUXAtV04wYWg5H40oB5FoBygCNARpNaAzvjsv0S3rovmoBXAT7LT1svzUBpS0AqgBQAoAUARoCv74bFjxMX653WOLNIQpAvYHmfLWquqhFrku9P1NlFvsXLMELA6gWBNwPAX09wqmsI+hrKSyW7crFrhoZcS18zOIUVBd3bQhVHiSfyrm6yy+V6qpe3jl+Eed65bHcoM70O9hZMQZIZopMPGZGjkIuyWJFmBIvpVGek1DnH87cpfKPPQtWHmPYLA7YedRFJgplhxIys10MRWQffCm9iNOVYsqnp23C9bo/HJmMoyXK7krZQgOG7DCkImGme3O8cmcu473Qlj/wCip11TV0tess5Rqqq5p4LRiMZHMhje1nUqytyN+djyrt6XqdOpjhd/1NIxnTNTj8GGbx7LOFxDxG5UaxsfvIfq+7kfRUm3EsM9rpNXK+pP5+S1cLMZD2jRyIgkF3jlNr25Mtzytf3VmDSZy+tVzfvhyvBquHcMLqQw8QQRcc9RV6E1I8vKEl9SwSkStjXD+R5VoBVqAOgEOaAaoDPOPP2S3rovjQDfAY/Ra+tl+agNNSgFUAKAFACgEtWG2jDWUYvvptnGSyYgAyDCo5j0FkP3bFra61y7JylLEj2nS9NpYxhnDmyl3pg7rfGC04JYGwEKzSPETiWySJbuSAmxYnQDKOZrluVsdW5QSft5TPI9bincnJ44HFxcmTHQjEfpUKYQsJTbuuQwyZhodB+dauqpzrscdktz4OM5Sxw8kzdSWEGDLtFybKGwztHlJK2yLoDoT0PSoeoxsbn+SseV3+5vDGU9xyY5DAMTJr2eJfFwt4LKhYxH+YZh6bVf9OFyrhn3RSf3I3JxbfwdDFbbMGCw7Bc8jJEqqSbsSoJN/G1/yrnVaL1tVNLhZZLK3ZBZIe9cgnwsOIHTLz5qsg5E+TW99W9JZOu6VM3nHY7PSZ4fHyVLKLa11Hxg9Jjk2XhjsrEYdGWQIYZAJYmRgdWAuCPMa1Y0+79jx/Wbqrp+1Ya7l8UVcOL9hdACgEk0A2xoBNAZ3x5+yW9dF8aAa4EH6MX1svzUBp0Z0oBdACgBQAoBDUyF3Mo4k72QyRnCQi5Dgs9rKpU6gDqb1zbJJvK+D1PR+n2wsjfP9ihQYJ2FwAB4k2HprZVvuzq6jqVVM9qeZeC48Plim7TCSFGu+dA40fQBso8dAfbXK1eksncp1Swczq9bnFXyiaPhN20RcqhVU/dVAF9oo+hWWPdZa2zz3rpfSjjbawMMD3aJDljaZGyKCWi7xVT0awvWsukaiL2xteP1CuhjlcldxeFhxOCCRAouLU4hAdWDM2bPl9Ivb0+NVY06vTXqc1nbxx4N3tnDgr2I2RiDLAFyZcLEMpa5V5NFIKg3GnXyqzXqtPWpZynJmjrcnz2Bhg36DioZFCvA57t7gB2WVbHqO/WbIr8XXZHs0dDpDat2srQWup3eX2PaRwaDubv80KQ4WSIMq5Y1kDWIBNhdSOl7VmN7g+3B57qPRFJyug+/ODXUNdGMt0UzyWMMVWQJY0AigDy0AMtAZzx7H0U3rovjQEXgUfoxfWyfGgNPiNAO0AKAFAIZqAYkesNGdzjzgz3bm72Dw0GKkmbvz58rHmC1yqxr48taoTq28Hb02s1N9sIQ+lGWpIW+sdCADrysNNKQba2nobtLGEfVrXuj5+fJMXDvGokzFGBBjse8T+0Lch/5pOvAp11Wrmq4LKxyaBu1xNsAmMXlYCVB86f3FbV3Pszla7oPO6l/s/8ABYtsyQY6ImOcOixuQsbLfPbS4OvLpUrcG++Tz9mmsr4nFoq+42zjHDh2IzZ8LGb6/qzYErbw1/KpMtywQbH3TLauzVfmNfEaGqmq6fRcu2GbwvknjJSd/wDDR4cMqkGacIjAHXIhuCy9D0v51yqdFZTbGOcxWX/M9D0aj1LXa+yRRCtjYixHQ6Guhxzk9TC2MoNwNB4b7OwmIhaOcI0qyZk1tIBYWKnnW9aTlhnnOt3aiuacG8NGsxi1dFeEeUfLyGTWQN0AoCgFWoA7UBm/H0fRLeui+agIXAofRi+tk+NAahFQDtAETQDbPQEeSWgIsk1MNjkrG8+6gxzwsXKiMnMOhQ87Do3nVW+qUpZOlouoPTxaiVriDDhYJYY8PGO3jADKnIKQQisBze5uOtV7NsJe3udjpnr31znY/ayubW2NioSDiY2AbKA7arr0zDkfKs75OWGXKVpppvTSw0vgjYyeNVMaeIzvzuVN9Na2m4ohop1Vko3zfC7I5oBvmVgpHUEqR/NWqin2LOo1keFOHc6uE3ixsf1ZmI88rL8Ky9yK0KdDc3jhnRO+OOaMntQFBCkoqhtRpWuJv5N1otDC1Q+WcSVXcGVizlmsxNyb25sawk8cHR9SmuTo4XGSS2NsAsqh/E8mUdNRzNb+olDbJHNp0sp2uyhtR/v5LVhOHkjwwTxPdmKuynQhC17ow5HLzFaelKaTiR29bW+ddi/Q2CMWFvAV0IJqKTPJPl5Cc1uYAooBYoA6AFAZxx9+yX9dF81AROBC/Ri+tl+agNOjoBRagG3egI0stAQ5ZaAZXU05B0sHBanL7j2ojYnd7DSTJO0SmVDcN1vawv41CqIb96LMNZdGt1xfDK/xF3fxOLVBC6BEuxRrgs/Ia8v/ALUN1U5Syi/0nXVaVuUly+xysZulho8FZ4c8kURJZb9oz2JNsvPWsOnbHLJP+UvnqcJ+1soW6u7b4yR48xiZEDd5TYm9rEc6hipT+k7es1lemxYuUwtvbDkwUojkIJIDKyE2I1HX0VlycfazfRyo1W63AGgng1licIRqXQhSDy79rX10pCzHBHbp9PevypYku2GCMyKzGCMug6qjsGFvvEXGhvr5UjPEsGj0CsivxNj3Ly0d3dLdSPHGVhNkCi4RdWDML96/Nb1hR9WTNL+oWaGEYOOf7YLhw3wGMgaWKc2hjOVAwOrc7xn9i3T/AEqXTqSeEcvrF+lujGyte5l5Jq8cPtwEKAcUUAqgBQAoDOOPv2S/rYvmoCNwIP0WnrZfmoDSVegEySUBGkloCLLJQDQF6AmYWDWgOmi2oAM1Ac3FT3oCPHHc0BLgwwBvYXta9hf0XrVRjF5NnKTWJHH3n3LhxpDSM6uFygoRyOvIixqC3TqfKL2i6nbpViBOx+xO0wTYVmzfqsmY6EkCyn3gVn0mo4IqtS671cvJxOH+wcVhBJFPkMbd5SpvZuTCx6HnUNFclJqXYvdU1tOp2zhnchWx9yBh8a+JSVlQliIlAtZ9WVib3GbUWt0raNDjZn4Nb+q+vpo0OPK+S4O9XDkCBQDiigF0AKAFACgM34+/ZL+ui+agIXAx/otfWy/GgNE7SgEO9AMMTQETHYyOFS80iRoObSMFHvNAUXbnGHBQXECviW5XXuR3/EwuR6AaApe0eOG0HJ7FIIF6ZULv7Wc2PuFAcHE8UNqOb/pbr5KEA+FAJh4m7UU/8XI3kwUj3WoDsbO4y49CO0WGZeuZCrEeAZSAPcaAv+7fGbBS2XEo+GbQXPfj/qGoHpFAadsvaMM6CSCVJUPJo2DD8uvlTAy2TaAO1AFagGpHov1DGs16AeQUA6BQB0AKAFAFQGb8fD9Et66L40By+CbfRq+tk+NAaGhoCLtXakOHjMmIlSJB1cgX8gOZPooDJ96uMw1jwEfiO2lHLzSPx8291AZRtfbU+KfPiJWkbpmOg/CvIeygIBNAFQAoAUAKAMGgJ2x9sz4WQSYeV4nHVDa/4hyI160Br25/HJhaPaMYYcu3hFm/nj6+lbejrQGybE27h8XH2mGlSVOpQ3KnwZeanyIoCbK1AQ3egFxUBKSgHKAFACgCNAIZqAzbjy19lP66L40BXeFm2sPhdlq2ImjiHay2zMLtY/dXmT6KAg70cZ7XTAR6/vpRy/BH/c+40BlG2drzYmQyTyPIx6ub2v0UclHkKAg3oAqAFACgBQAoAUAKAFAHegJuyNrTYZxJh5XicdUJF/IjkR5GgNb3V43tpHtCMMOXbxCx/nj6+lfdQGn7F3iw2LXNhp0k8QD31/Eh1HKgO3CaAloaAdoAUAKAYxWIVFLOyooBJZyFUAdSToBQGa718Y8Hh7rh74uQfsHLF7ZLG4/DegMV3t37xm0NMRIBHe4ijGWMEeVySfSTQFYoAqAFACgBQAoAUAKAFACgBQAoAUAKAFAP4TEvGweNmRhyZSQR7RQF32Jxb2jh7BnSdR0mW5t5MpBoC77N4+R2/X4R1PjDIGB9jgW99AdyHjns8jVJ1PgVB+BoCHjOPWEFxHh53PQnIoPtvf8AKgKntfjtjJNMPDDAPE5pX9hNl/y0Bn23N5sVjDfEzyS9QrHuj0INPyoDkGgCoD//2Q=="/>
          <p:cNvSpPr>
            <a:spLocks noChangeAspect="1" noChangeArrowheads="1"/>
          </p:cNvSpPr>
          <p:nvPr/>
        </p:nvSpPr>
        <p:spPr bwMode="auto">
          <a:xfrm>
            <a:off x="142745" y="-144463"/>
            <a:ext cx="279665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23558" name="AutoShape 6" descr="data:image/jpeg;base64,/9j/4AAQSkZJRgABAQAAAQABAAD/2wCEAAkGBxIRERAQEBAVFRAUFQ8RFhIUEBYPFBAUFhIXFxUWGBQYHiohGBwlHRQVIzEkKCkrLi4uGiAzODMtOigtMCsBCgoKDg0OGxAQGywmICY3LS83NDczMC01LCw0Ky03NystNCwyNDAvLC4vOCwvNy0sNCwtLDQsNzAvLDEsNCwsNP/AABEIAOAA4QMBEQACEQEDEQH/xAAbAAEAAQUBAAAAAAAAAAAAAAAABAEDBQYHAv/EAEYQAAEDAgMCCAoHBgYDAAAAAAEAAgMEEQUSMQYhBxMzQVFhc7IiMnFygYKRobPCFEJSU5Kx0hUWI1WT0UNig6KjwSTD8P/EABsBAQACAwEBAAAAAAAAAAAAAAAEBQIDBgEH/8QAOBEBAAEDAgMEBggHAQEAAAAAAAECAxEEIRIxQQUUUWETIlJxobEGMlNigcHR8BUjJEKRouHxFv/aAAwDAQACEQMRAD8A7igpdBVAQEBAQEBAQEBAQEBAQUugZgg88YEFONCBxwQOOCCokCD0HIKoCAgICDUNvtq5KB1G2ONj+PdK0l5cMuUNIItr4yDJYZWzSNz5WuFmHK27CL30zEg6dI9KDIwVrXXF941aQWuHlad4QSg8FB6QEBAQEBAQUugoXhB4MwQW3VQQRZMTYDlzjN0XF/Yg8/S3O8WOQ/6ZZf0usPegDjzpHbz3tHdzIKimnOpYPWc/5QgfQJfvmf0T+tBX9ny/fN/pH9aCn0CYf4rD1cW5vvzFB5ME4+qwjqkN/YWge9B5+lSN8eJ49XOPLdlwPSgvU+Itdo4EabjdBMZUAoLoKCqAg5hw0cphXaVHdYg3PZbk/Ui+ZBlp6dr7Zmg20PO3yHUehBHNE4cnIbfZeM/oDhY+k3QeeMlb40d+tjg4e+x9yB+0QPGzN63scwe1wAQVbicZ0kafWBQXPpreke0IPL8QYNXAeUgILX7Vj5pG+hwKB9PJ0Y8/6T7H02sgZ5jpE4dbnMA9xJ9yAKaY6uY3yZpf0oPQw4nxpXnqaGtH5E+9BcbhsXOzN57jL3iUEmOMNFmgAdAFh7Ag9ICAgICAgICCxUUccm97ATpm8Vw8jhvHtQQpMOe3fE/MPsv3H0PA/MHyoPMNcQ7I8Frvsu3X8h0d6CUGUifdB7Qcw4aOUwrtKjusQbnstyfqRfMgzaAgICCjmg6gHyi6C0aSP7tn4Ag9NgYNGNHkaAguICAgICAgICAgICAgICAgICDHY1pF2n/regk0eiCSg5hw0cphXaVHdYg3PZbk/Ui+ZBm0BAQEBAQEBAQEBBExPEI6eMySE5bgAAXLidAAtV69Tap4qm2zZqu1cNKxg2NRVQdxeYOba7XAAgHQ7iQRuKw0+povRPD0Z39NXZxxdWSUhHEBAQEBAQEBAQEGOxrSLtB8N6CTR6IJKDmHDRymFdpUd1iDc9luT9SL5kGbQEBAQEBAQRMQxOKDLxz8ua9vBc69rX0B6QtV2/RaxxzhttWa7ueCMoX70Un34/A/9K09+se1823uN/2fkfvRSffj8D/0p36x7XzO43/Z+R+9FJ9+PwP/AEp36x7XzO43/Z+SztLTNq6QyROvlBmYRo6wNwQbc1/IVjqrdN+zxUzy3hlpa6rF7hqjyljeD6iyxyVLz412N+rZjd7iRfdv/LrWns61FNM3PH8m/tC7NVUW/BmP3opPvx+B/wClSO/WPa+aN3G/7PyP3opPvx+B/wClO/WPa+Z3G/7PyP3opPvx+B/6U79Y9r5ncb/s/JJoMZgncWRSZnAFxGVw3AgX3jrC2W9TauTiicywuae7bjNcYhPW9oEBAQEBAQY7GtIu0Hw3oJNHogkoOYcNHKYV2lR3WINz2W5P1IvmQZtAQEBAQEBBBxela+NzjC2V7GvLGuaHXdbTfpewWm/biqiZmmKpjk3WK5pqiIqmInm1bipv5TD+Af3VZw1/YR8FlxW/t5OLm/lMP4B/dOGv7CPgcVv7eXmSCYgj9lRC4IuGgEeQg7ivJormMegj4PYqtxOfTSj0FfNRskp6iNwjkbJluPFcWkbuYjS45tedYWrtzT0zbuROJZ3bVvUVRctzGYwj0mIyvpmUVOxxeTIXkc7SSco6B0n0c610Xq6rMWLcb75bK7NFN2b1ydtsJlHSTxsaw4Yx5Gr3gOc435zdbaLVymnE2Yn34aq7luqrPppj3L3FzfymH8A/us+Gv7CPgw4rf28nFTfymH8A/unDX9hHwOK39vLYsBpGhgkdTMhmOZrg1oBAzbhfrsCp+mtxFPFNEU1IGpuTNXDFc1QyqlIwgICAgICDHY1pF2g+G9BJo9EElBzDho5TCu0qO6xBuey3J+pF8yDNoCAgICAgIKhBhMX2ajqZONdJI05Q2zS0DdfpB6VCv6Km9XxTVMJljWVWaeGIiWnVEdGx72F1WSxzmEjirEtJBt7FUVxYpqmnNe239q1onUVUxVEUb+9bzUXTV/8ACsc2Pv8A+rL+o+58XmQ0djlNVmsbZuKte269uZJmxj+//V7HeM78PxWqM02X+KajPvvxfF5bX3eNvWNHosetxZ8sfmyr9Nn1OHHnlfzUXTV/8KyzY+//AKsP6j7nxULqLpq/+FM2PGv/AFMaj7nxbjh2ykUMjJWyyEtJIDi2xuCN9h1q3s6Ci3XFcVTOPd+iqu6+u5RNExG7YFPQVEBAQEBAQEGOxrSLtB8N6CTR6IJKDmHDRymFdpUd1iDc9luT9SL5kGbQEBAQEBAQVCAgIIEOM075zTMma6cAuLAcxaAQDcjcDvG7VYRcpmrhid0mrR36bMXqqZimds/v58mqY1tuW1cuHGnAvePjeNvfPHcHJl/zDnUS7qfWm3j94XOn7EirSRrIr88Y8J8c/kxcG2/0COngFPxudr5CRLkLSZnty5cpubNv6VF0up9FapjGc5+cpNvsTv013ePhxOOWf7YnxjxdArsWhg4rj5GxmQ5W5jYF1rkZtB5SrWqumnHFOMucs6W7e4vRUzVw7zjwTQb7xos0dVAQUQEBAQEBAQY7GtIu0Hw3oJNHogkoOYcNHKYV2lR3WINz2W5P1IvmQZtAQEBAQEBBUICDQ67hHjhrX08kTmwMzNMhaRJnG8HIfqnT0gqFVrIpucMxs6Wz9HLl3SReoqia53x0x7/H/wAcyxDGP/MkqqQOgzOc5oDt7MzbO3jS93G3NdV9dz+ZNdGzsdPosaSnT6jFeIj4cv8AG3vQp3Pk/iyyOc5xtd7i9zrakk77LVx5q33VtzXT6erSaaiOGmJ4p6RtyjHXp7+myRiUZM8xabOaQ4DQmzG6HpWFNWKaUe12jVpKLcXKc2qsxnwnM8+mMdPf7lmrxKWbixPK+RrL5Q55cQCRcBxvbQLbVXVV9aXQ2tNatcU2qYpmfCP0dLHCTSwRUkdNC4xgBsjDudCxvggA6Pduvrv57E7rHvlFMUxTDj//AJvU37l2u9XETziekzO/4R0/5G/RoJQ9rXi9nAOFwWmxFxcHeD1FTonMZcpVTNNU0z0e16xUQEBAQEBAQY7GtIu0Hw3oJNHogkoOYcNHKYV2lR3WINz2W5P1IvmQZtAQEBAQEBBUINO4QNq5aDiOJizZnZnuc1xjyjdkzD6x91utRdTfqtYxC+7E7Kta6a/SVYxyiJ3z4+6Pi5VtXtA+vnMzmhjQAxjAb5WjpdYZjckqsvXpu1Zl2/ZnZ9Ohs+jiczzmfP8AJc2W2Vnr3kR2bE0gPldfK3qH2nW5vbZe2bFV2duTDtLtWzoafX3qnlEc/wDkebYcT2fgw+Usq4nTQujfxMrSWkOAvvY0gGxO/qselbZtUWLk+kjNM8p8/P8Af5uCjtTURXcrtzw8c5nr4+Pvlagw2GrdFBTwn6ZmkdLOXkNay5aPBvawaW77DSwvdaLVuLtFNumN+s+EZ+bLW669irTzV6meWI+fNC2x2GloRxrDxtNcDPazo76B4919PJcLdf01VveN4dj2T25a1n8uqOGvw8fd+nza7hda6CaKZoaXRua8BwDmm3MQf/go9FXDVErfU2Iv2qrVUzETGNnWdl+EA1lb9H4nJE5rsh3veHN33eRuAI9htvN1Z2dX6S5w42cL2j2B3PSel481RO/SMeXXP7w3xTXNKICAgICAgIMdjWkXaD4b0Emj0QSUHMOGjlMK7So7rEG57Lcn6kXzIM2gICAgICAgIOTbZbfGVlZRNhA8N0QlDwczWyWddpHOGnQ86rL+rzFVGHcdldgRbqtaqas7ZxjrMePk0XDII3vPHSGOJrJZHvDcxa1kZcbN5zusqu7VXTT6kZmZiIj3zh0HaOr7pp6r2M4x83SNmNtoKanfAaKeAwUr65rZQ0OqYWi7pBY2DyfqnS/VukfxG5aiim3TRVE1RRMxVO1U+Pq8vOHzTV369VeqvXJ3nf8ADwj3I+HbQtr6k1UuH1YhNO90TpoGiBjQzMHNdchxO8jzuoLVqu0ps3OOr0dVUerwxVOYnO844WiKMx1Nma2lq6OCtpnPZJSPmLyWNErg0ukMbgDYgh243O5xHOVD1XaF/RXrdiu3HFGMVZneJ/BtrmL1VVzxbHVba07sMOITRH6M+LMY3WLnh3ghltCSSBrzqX/Gr9ernRxaiZzj604855cmFFM0YuU1YmN3F5J4JW8bTCVrDJNGWTNa1zCwMdbwSb7pAN9tFlVTcormmvHSdpztOfGI8H0TsXtOrXW6pqjE04j37Nr2K22GHwzRuhMhc4PZZwZbwbOBdY7tzebpUvT6n0VMxjLR2v2JOuu01xVw4jE9f31dppphIxkg0e1rx5HC4/NW8TmMvntyiaK5pnpsuL1gICAgICAgx2NaRdoPhvQSaPRBJQcw4aOUwrtKjusQbnstyfqRfMgzaAgICAgICAg4vwjbQ01Vkjp4nMkje/jHOjYzMbWtcG5sb6qp1V6ivamH0HsHs/UabNd2qJiYjG8zj8mr4Q2AukbVuLKYxTtke0EuY0xkZgACbgkHQqtvTdiImzGasxiPHfkl/SDHcK8+XzhsmIz1dHDV4bUVLauGXDq6WCbJllibHCRlktfM0giziSbqutUafU3KNVao4KouURVHScz08/J88nMZpnfZlNkKWvFBA+WphdSGiaWxNhLZGtNOOLBfffYWv0qH2hc0k6qqmiiYr4+edvrb7MqYq4fJq+Dt/Z9BSV7RalqqZ9LVgNvlk8MU89gOk5Cesakq21E981VzTVfXoqiqn3bcVP5w1x6tMSh0uIMq48Hw8iR9HTRxVFXxMElTmfvMcTmxtJG7W/2jzhbq7NWmr1GpjEV1zNNOZinbrVvMfuPCTOcR0QZJQ81b2ghrsQxJwDmmNwBMRALDvaeo6LdwzTFumecUUefj16uz+iv1LvvhnNiK2khqHOrmNfCY3NAdFxoD87SDa27cHb1I09VFNXr8lt2xZ1V2xEaWZirPjjbE/wDHdsOkjdDE6EAQuZG6MBuUBhaCyzeYWtuVzTMTTGOT5pfprpu1Rc+tEznrvnf4pCyahAQEBAQEGOxrSLtB8N6CTR6IJKDmHDRymFdpUd1iDc9luT9SL5kGbQEBAQEBAQVQcs4SsIw+CGTiyG1r5BMBmc9zszjmuN4a3wiebxQq7VW7VMebsew9V2jqK4jP8uImnOIxE42npmc4/wA9HPcJqGxSh8sfGxESMfETYPa5jmlpJB3eED6FV36ZuUYonhq2xPhMSnXOytdezZu6nio2neiMz+MY6xM8s+bqOx2xmGyUr5aZrrVMLqaTNK6WSJhFnQhxPgAdVr7j0LKrs7Vangrm/HqzxY4Ij1vGcTvPvcfrNPOjvVWa4/Hxjxhan2Qo8KdFK3jeJcJKd73VEjmQNeyzbsNxY6X3WXmr7N1NyIi5dpxMxvwRG/4T4o1NdMco+K9s3S01VT/syOEmkFORJd5fxZc8gRZrAl2rsw0t0hQ7fY969qe8xe9faZnh5T4c/wDLZcqiiZoxy2ZfAdkKPCoZjB/DjP8AEke8lxs1vO4nQb93WelSdf2Hf1cxXfvxt93H5vLMzVVFFunMy4/jFTBJJI6nicxr5aiodmkz8Y+RwLnWI8C4aN3MsbNuu3ERXVxYiKY2xtHLq7bTdmazRUYsV05qxnMTtPljn1/DdsXB9s/R1jZ21MgbKSxsTGzZZB4JzOAIs7eRzG2VWems27kTxTu19p67tHRRR/dzzVw7TyxE+E8/Dm7NTwhjGsb4rWtaPIBYfkrWIxGHDV1zXVNU853e16xEBAQEBAQY7GtIu0Hw3oJNHogkoOYcNHKYV2lR3WINz2W5P1IvmQZtAQEBAQEBBUINc2k2Op66WKaYuHFgtcGkN41t7gOdqADfTpK0XdPTcqiZWug7Yv6K1Vbt438ek+Tim01LFFVSx00okgDvBcCTYfZudbaXF7hVNymimucTmHYRe7Tu2rVVu3TTXj1pq5YzG0RG+ao33xjGOqTs7tHUUMhdB4riLxOu9j+jrv1hLN+q3OYZ6zQ6e9pI73XmaY3q5TH4fk3123VBWthFWHxBkgkdGWGaOX+G9obdm8i7g7ePq6Kf3q1cjFcOav8A0Z1dE/ysVx78fP8AWVnC9p8MoRnie58vFNie2KJzGyvDieMdnsCevWxOvMi/Yt/VY0fR3X3avXiKc+MxPyy1Xa7bOor7MtxdPe7Y2m+cjne761jzbh+aiXtTVc26Oh7K7P0mkrrpiriu085npmOkeG/n4MHRU7ZJWR8YI2vc1pfIfBYDqSegehR6aeKYiW+1qNdaj+ot8WInE09ZiOsdM/uHYcC4P6emqmVUcjnsa3wGOsbPItnzDUWJsLa77q2t6SmiviiXK6z6QX9TppsV0xEzO8x4eGP37m5qWoFEBAQEBAQEGOxrSLtB8N6CTR6IJKDmHDRymFdpUd1iDc9luT9SL5kGbQEBAQEBAQVCChCDU/3EoY31MzoszJGEcVYuEXO4xhu+5sLW3jQa2UbutuJmcLv+O62ui3birExPPx8OLO23ntPVyOhwmaqlmZRwvIbmflJGdrM1g0uNhfTcNbdSq6bc1zMUx+/1dXrrWmiq3e11cTGIiI3xNXOatunwY+WJzHOZJGWvbcFhDmuaRqCOZappmJxK3p9aiKrde09dpj8NlI25i1rWXe4hoaAXFxJsABzm/MvIic4ezFVOZqr2jrt8dkzEsJqKYRuqIXRtlBLQ4BpOW1/B1aRmGovvWyq1VRjihWRa0Wsveks1evRMbx8pnrExmHUYeD+hqKekdEXtaA2Rz/rztcASH30N7c27fuVlGkt1U04/9czV9INbYvXaa8TPLHSmY6x+92800DY2NjY0NY0BrWjcGgCwCmRERGIc7XXVcqmuqczO64vWCiAgICAgICDHY1pF2g+G9BJo9EElBzDho5TCu0qO6xBuey3J+pF8yDNoCAgICAgICCqAgsR0sbXvkbG0SPyhzw0BzwNLnU2uvOGInLObtdVMUTM4jlHSPc1ii2GjirhXtneXZ55HMc1pDjKHA2Ita2c8xUenSxTc9JnxXN7ty5d0fdJojGKYzv0x+im0WwzKyqFUZ3R2YxuVjBfM0kh2YnrG63NqvLumi5XxZe6HtyvSaabEUROZneZ6T0x/1s1XQRSlhlja8sOZuZodld0gHnUiaKaucKe3fuWomKKpjO042zCQsmpVBRAQEBAQEBAQY7GtIu0Hw3oJNHogkoOYcNHKYV2lR3WINz2W5P1IvmQZtAQEBAQEBAQEBAQEBAQEBAQEBAQEBAQEGOxrSLtB8N6CTR6IJKDmHDRymFdpUd1iDPYa+VrWPidb+HECD4TXb36t/wCxY9aDM0+Ot0mYWH7Qu9h9m9vpFh0oMpFK14zMcHNPO0hwPpCD2gICAgICAgICDxLK1gu9waOlxDR70ESTGIB/iZvMa6Qe1oIQWHY19iF563FrR7iT7kFs4lO7xWMb5S6X9KDyZah3+Jl81jQP9wKCn0eU+NLIfI8s9zbBBQUDueSQ+WaQ/Mgr+zj9p/8AUf8A3QV+guGkkv8AWk/UgqGTN0mdboIa73kX96D22tnb4zWP9sR9vhX9gQX48XZo9rmdbhdv4m3AHlsgnRvDgHNIIOhBuD6UEDGtIu0Hw3oJNHogkoOYcNHKYV2lR3WINw2biDoh5kfzIJdRh4PMgx0mGFpzMJa77TSWE+UjUIPTaqpZ9cOH+dgPsLcvvugvtxqQeNCPKJCPcW/9oLgx9vPDKP6ZHfQehjrPu5PY39SAcdZ91KfQz9SDwccv4sD/AFi1vdLkHg4vMdIWjrLy/wB2Ufmg8GqqXfXa3zI7H/cXIPJp5XePLIfI8s9zLBB6iwloN8ov023+1BLjw8dCCQyjHQgutpgg9iEIPWQIGUIK5UDKEFCwIPBhCCzJRgoIL6AtJdGSxx1Ld1/KNHekFBZqp5HcWx7AbPzZ27hbI4b2k7tRpf0IMtSDcgkoOYcNHKYV2lR3WIN02W5IebH8yDNoPDowUFp1MEFp1EOhBbNAOhBT6AOhBUUA6EHttEOhBcbSBBcFOEHsRBB6DUFUBAQEBAQEBAQEBBQhBafTgoLjW2QekHMOGjlMK7So7rEG6bLckPNj+ZBm0BAQEBAQEBAQEBAQEBAQEBAQEBAQEBAQEBAQcw4aOUwrtKjusQbpstyQ82P5kGbQEBAQEBAQEBAQEBAQEBAQEBAQEBAQEBAQEBBzDho5TCu0qO6xBumy3JDzY/mQZtAQEBAQEBAQEBAQEBAQEBAQEBAQEBAQEBAQEHMOGjlMK7So7rEG6bLckPNj+ZBm0BAQEBAQEBAQEBAQEBAQEBAQEBAQEBAQEBAQcw4aOUwrtKjusQbpstyQ82P5kGbQEBAQEBAQEBAQEBAQEBAQEBAQEBAQEBAQEBBzDho5TCu0qO6xBumy3JDzY/mQZtAQEBAQEBAQEBAQEBAQEBAQEBAQEBAQEBAQEHMeGceHhZ5hJUXPR4LEG47JSB0XgkGzYxuINjv3bkGdQEBAQEBAQEBAQEBAQEBAQEBAQEBAQEBAQEBB/9k="/>
          <p:cNvSpPr>
            <a:spLocks noChangeAspect="1" noChangeArrowheads="1"/>
          </p:cNvSpPr>
          <p:nvPr/>
        </p:nvSpPr>
        <p:spPr bwMode="auto">
          <a:xfrm>
            <a:off x="142745" y="-144463"/>
            <a:ext cx="279665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pic>
        <p:nvPicPr>
          <p:cNvPr id="23560" name="Picture 8" descr="http://2.bp.blogspot.com/-7uFZWZhvxAM/UXK7V2dySyI/AAAAAAAAADQ/xghvuuoBEgk/s400/bandrasen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5407" y="3789040"/>
            <a:ext cx="2510654" cy="27294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/>
          <p:cNvSpPr txBox="1"/>
          <p:nvPr/>
        </p:nvSpPr>
        <p:spPr>
          <a:xfrm>
            <a:off x="3534270" y="1988840"/>
            <a:ext cx="389812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2200" dirty="0" smtClean="0"/>
              <a:t>Diseñados a comienzos de la</a:t>
            </a:r>
          </a:p>
          <a:p>
            <a:pPr algn="just"/>
            <a:r>
              <a:rPr lang="es-CO" sz="2200" dirty="0" smtClean="0"/>
              <a:t> institución, reflejan los tres</a:t>
            </a:r>
          </a:p>
          <a:p>
            <a:pPr algn="just"/>
            <a:r>
              <a:rPr lang="es-CO" sz="2200" dirty="0" smtClean="0"/>
              <a:t> sectores económicos dentro</a:t>
            </a:r>
          </a:p>
          <a:p>
            <a:pPr algn="just"/>
            <a:r>
              <a:rPr lang="es-CO" sz="2200" dirty="0" smtClean="0"/>
              <a:t> de los cuales se ubica el </a:t>
            </a:r>
          </a:p>
          <a:p>
            <a:pPr algn="just"/>
            <a:r>
              <a:rPr lang="es-CO" sz="2200" dirty="0" smtClean="0"/>
              <a:t> accionar de la institución: el</a:t>
            </a:r>
          </a:p>
          <a:p>
            <a:pPr algn="just"/>
            <a:r>
              <a:rPr lang="es-CO" sz="2200" dirty="0" smtClean="0"/>
              <a:t> piñón representativo del</a:t>
            </a:r>
          </a:p>
          <a:p>
            <a:pPr algn="just"/>
            <a:r>
              <a:rPr lang="es-CO" sz="2200" dirty="0" smtClean="0"/>
              <a:t> sector industria; el caduceo,</a:t>
            </a:r>
          </a:p>
          <a:p>
            <a:pPr algn="just"/>
            <a:r>
              <a:rPr lang="es-CO" sz="2200" dirty="0" smtClean="0"/>
              <a:t> asociado al de comercio y</a:t>
            </a:r>
          </a:p>
          <a:p>
            <a:pPr algn="just"/>
            <a:r>
              <a:rPr lang="es-CO" sz="2200" dirty="0" smtClean="0"/>
              <a:t> servicios; y el café, ligado al</a:t>
            </a:r>
          </a:p>
          <a:p>
            <a:pPr algn="just"/>
            <a:r>
              <a:rPr lang="es-CO" sz="2200" dirty="0" smtClean="0"/>
              <a:t> primario y extractivo.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497" y="274638"/>
            <a:ext cx="6851783" cy="994122"/>
          </a:xfrm>
        </p:spPr>
        <p:txBody>
          <a:bodyPr>
            <a:normAutofit/>
          </a:bodyPr>
          <a:lstStyle/>
          <a:p>
            <a:pPr algn="ctr"/>
            <a:r>
              <a:rPr lang="es-CO" sz="3600" b="1" cap="none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LOGOTIPO DEL SENA</a:t>
            </a:r>
            <a:endParaRPr lang="es-CO" sz="3600" b="1" cap="none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19497" y="2060848"/>
            <a:ext cx="4502240" cy="3744416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es-CO" dirty="0" smtClean="0"/>
              <a:t>  </a:t>
            </a:r>
            <a:r>
              <a:rPr lang="es-CO" sz="2800" dirty="0" smtClean="0"/>
              <a:t>El logotipo muestra de</a:t>
            </a:r>
          </a:p>
          <a:p>
            <a:pPr algn="just">
              <a:buNone/>
            </a:pPr>
            <a:r>
              <a:rPr lang="es-CO" sz="2800" dirty="0" smtClean="0"/>
              <a:t> forma gráfica la síntesis</a:t>
            </a:r>
          </a:p>
          <a:p>
            <a:pPr algn="just">
              <a:buNone/>
            </a:pPr>
            <a:r>
              <a:rPr lang="es-CO" sz="2800" dirty="0" smtClean="0"/>
              <a:t> de los enfoques de la</a:t>
            </a:r>
          </a:p>
          <a:p>
            <a:pPr algn="just">
              <a:buNone/>
            </a:pPr>
            <a:r>
              <a:rPr lang="es-CO" sz="2800" dirty="0" smtClean="0"/>
              <a:t> formación que impartimos</a:t>
            </a:r>
          </a:p>
          <a:p>
            <a:pPr algn="just">
              <a:buNone/>
            </a:pPr>
            <a:r>
              <a:rPr lang="es-CO" sz="2800" dirty="0" smtClean="0"/>
              <a:t> en la que el individuo es el</a:t>
            </a:r>
          </a:p>
          <a:p>
            <a:pPr algn="just">
              <a:buNone/>
            </a:pPr>
            <a:r>
              <a:rPr lang="es-CO" sz="2800" dirty="0" smtClean="0"/>
              <a:t> responsable de su propio</a:t>
            </a:r>
          </a:p>
          <a:p>
            <a:pPr algn="just">
              <a:buNone/>
            </a:pPr>
            <a:r>
              <a:rPr lang="es-CO" sz="2800" dirty="0" smtClean="0"/>
              <a:t> proceso de aprendizaje. </a:t>
            </a:r>
            <a:endParaRPr lang="es-CO" sz="2800" dirty="0"/>
          </a:p>
        </p:txBody>
      </p:sp>
      <p:pic>
        <p:nvPicPr>
          <p:cNvPr id="25602" name="Picture 2" descr="http://www.sena.edu.co/acerca-del-sena/quienes-somos/PublishingImages/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1737" y="2348880"/>
            <a:ext cx="2708864" cy="29523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545" y="188640"/>
            <a:ext cx="6851783" cy="778098"/>
          </a:xfrm>
        </p:spPr>
        <p:txBody>
          <a:bodyPr/>
          <a:lstStyle/>
          <a:p>
            <a:r>
              <a:rPr lang="es-CO" dirty="0" smtClean="0"/>
              <a:t>                  </a:t>
            </a:r>
            <a:r>
              <a:rPr lang="es-CO" sz="3200" b="1" cap="none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HIMNO DEL SENA </a:t>
            </a:r>
            <a:endParaRPr lang="es-CO" b="1" cap="none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8545" y="1225689"/>
            <a:ext cx="736044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b="1" i="1" dirty="0" smtClean="0"/>
              <a:t>CORO </a:t>
            </a:r>
            <a:r>
              <a:rPr lang="es-CO" dirty="0" smtClean="0"/>
              <a:t>Estudiantes del SENA adelante                </a:t>
            </a:r>
          </a:p>
          <a:p>
            <a:pPr algn="just"/>
            <a:r>
              <a:rPr lang="es-CO" dirty="0" smtClean="0"/>
              <a:t>Por Colombia luchad con amor</a:t>
            </a:r>
          </a:p>
          <a:p>
            <a:pPr algn="just"/>
            <a:r>
              <a:rPr lang="es-CO" dirty="0" smtClean="0"/>
              <a:t>Con el ánimo noble y radiante</a:t>
            </a:r>
          </a:p>
          <a:p>
            <a:pPr algn="just"/>
            <a:r>
              <a:rPr lang="es-CO" dirty="0" smtClean="0"/>
              <a:t>Transformémosla en mundo mejor</a:t>
            </a:r>
          </a:p>
          <a:p>
            <a:pPr algn="just"/>
            <a:endParaRPr lang="es-CO" dirty="0" smtClean="0"/>
          </a:p>
          <a:p>
            <a:r>
              <a:rPr lang="es-CO" b="1" i="1" dirty="0" smtClean="0"/>
              <a:t>I</a:t>
            </a:r>
            <a:endParaRPr lang="es-CO" dirty="0" smtClean="0"/>
          </a:p>
          <a:p>
            <a:r>
              <a:rPr lang="es-CO" dirty="0" smtClean="0"/>
              <a:t>De la patria el futuro destino,</a:t>
            </a:r>
            <a:br>
              <a:rPr lang="es-CO" dirty="0" smtClean="0"/>
            </a:br>
            <a:r>
              <a:rPr lang="es-CO" dirty="0" smtClean="0"/>
              <a:t>en las manos del joven está,</a:t>
            </a:r>
            <a:br>
              <a:rPr lang="es-CO" dirty="0" smtClean="0"/>
            </a:br>
            <a:r>
              <a:rPr lang="es-CO" dirty="0" smtClean="0"/>
              <a:t>el trabajo es seguro camino,</a:t>
            </a:r>
            <a:br>
              <a:rPr lang="es-CO" dirty="0" smtClean="0"/>
            </a:br>
            <a:r>
              <a:rPr lang="es-CO" dirty="0" smtClean="0"/>
              <a:t>que el progreso a Colombia dará.</a:t>
            </a:r>
          </a:p>
          <a:p>
            <a:endParaRPr lang="es-CO" dirty="0" smtClean="0"/>
          </a:p>
          <a:p>
            <a:endParaRPr lang="es-CO" dirty="0" smtClean="0"/>
          </a:p>
          <a:p>
            <a:r>
              <a:rPr lang="es-CO" b="1" dirty="0" smtClean="0"/>
              <a:t>II  </a:t>
            </a:r>
            <a:r>
              <a:rPr lang="es-CO" dirty="0" smtClean="0"/>
              <a:t>En la forja del SENA se forman,</a:t>
            </a:r>
            <a:br>
              <a:rPr lang="es-CO" dirty="0" smtClean="0"/>
            </a:br>
            <a:r>
              <a:rPr lang="es-CO" dirty="0" smtClean="0"/>
              <a:t>hombres libres que anhelan triunfar,</a:t>
            </a:r>
            <a:br>
              <a:rPr lang="es-CO" dirty="0" smtClean="0"/>
            </a:br>
            <a:r>
              <a:rPr lang="es-CO" dirty="0" smtClean="0"/>
              <a:t>con la ciencia y la técnica unidas,</a:t>
            </a:r>
            <a:br>
              <a:rPr lang="es-CO" dirty="0" smtClean="0"/>
            </a:br>
            <a:r>
              <a:rPr lang="es-CO" dirty="0" smtClean="0"/>
              <a:t>nuevos rumbos de paz trazarán.</a:t>
            </a:r>
          </a:p>
          <a:p>
            <a:endParaRPr lang="es-CO" dirty="0" smtClean="0"/>
          </a:p>
          <a:p>
            <a:r>
              <a:rPr lang="es-CO" dirty="0" smtClean="0"/>
              <a:t/>
            </a:r>
            <a:br>
              <a:rPr lang="es-CO" dirty="0" smtClean="0"/>
            </a:br>
            <a:r>
              <a:rPr lang="es-CO" dirty="0" smtClean="0"/>
              <a:t/>
            </a:r>
            <a:br>
              <a:rPr lang="es-CO" dirty="0" smtClean="0"/>
            </a:br>
            <a:endParaRPr lang="es-CO" dirty="0"/>
          </a:p>
        </p:txBody>
      </p:sp>
      <p:sp>
        <p:nvSpPr>
          <p:cNvPr id="6" name="Rectangle 5"/>
          <p:cNvSpPr/>
          <p:nvPr/>
        </p:nvSpPr>
        <p:spPr>
          <a:xfrm>
            <a:off x="4987057" y="1484784"/>
            <a:ext cx="26642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b="1" i="1" dirty="0" smtClean="0"/>
              <a:t>III  </a:t>
            </a:r>
            <a:r>
              <a:rPr lang="es-CO" dirty="0" smtClean="0"/>
              <a:t>Hoy la patria nos grita sentida,</a:t>
            </a:r>
            <a:br>
              <a:rPr lang="es-CO" dirty="0" smtClean="0"/>
            </a:br>
            <a:r>
              <a:rPr lang="es-CO" dirty="0" smtClean="0"/>
              <a:t>¡estudiantes del SENA triunfad!</a:t>
            </a:r>
            <a:br>
              <a:rPr lang="es-CO" dirty="0" smtClean="0"/>
            </a:br>
            <a:r>
              <a:rPr lang="es-CO" dirty="0" smtClean="0"/>
              <a:t>solo así lograréis en la vida,</a:t>
            </a:r>
            <a:br>
              <a:rPr lang="es-CO" dirty="0" smtClean="0"/>
            </a:br>
            <a:r>
              <a:rPr lang="es-CO" dirty="0" smtClean="0"/>
              <a:t>más justicia, mayor libertad.</a:t>
            </a:r>
            <a:endParaRPr lang="es-CO" dirty="0"/>
          </a:p>
        </p:txBody>
      </p:sp>
      <p:sp>
        <p:nvSpPr>
          <p:cNvPr id="7" name="Rectangle 6"/>
          <p:cNvSpPr/>
          <p:nvPr/>
        </p:nvSpPr>
        <p:spPr>
          <a:xfrm>
            <a:off x="4555010" y="4221088"/>
            <a:ext cx="331236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b="1" i="1" dirty="0" smtClean="0"/>
              <a:t>V </a:t>
            </a:r>
            <a:r>
              <a:rPr lang="es-CO" dirty="0" smtClean="0"/>
              <a:t>Avancemos con fuerza guerrera,</a:t>
            </a:r>
            <a:br>
              <a:rPr lang="es-CO" dirty="0" smtClean="0"/>
            </a:br>
            <a:r>
              <a:rPr lang="es-CO" dirty="0" smtClean="0"/>
              <a:t>¡estudiantes con firme tesón!</a:t>
            </a:r>
            <a:br>
              <a:rPr lang="es-CO" dirty="0" smtClean="0"/>
            </a:br>
            <a:r>
              <a:rPr lang="es-CO" dirty="0" smtClean="0"/>
              <a:t>que la patria en nosotros espera,</a:t>
            </a:r>
            <a:br>
              <a:rPr lang="es-CO" dirty="0" smtClean="0"/>
            </a:br>
            <a:r>
              <a:rPr lang="es-CO" dirty="0" smtClean="0"/>
              <a:t>su pacífica revolución.</a:t>
            </a: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42641" y="2204864"/>
            <a:ext cx="6120680" cy="24482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2400" dirty="0" smtClean="0"/>
              <a:t>Nosotros como jóvenes tenemos que luchar y seguir adelante ,formándonos  para así logar un mejor desarrollo de nuestro país </a:t>
            </a:r>
            <a:endParaRPr lang="es-CO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682801" y="332656"/>
            <a:ext cx="31683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                  </a:t>
            </a:r>
            <a:r>
              <a:rPr lang="es-CO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s-CO" sz="3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ENSEÑANZA DEL HIMNO </a:t>
            </a:r>
            <a:endParaRPr lang="es-CO" sz="3200" dirty="0"/>
          </a:p>
        </p:txBody>
      </p:sp>
      <p:sp>
        <p:nvSpPr>
          <p:cNvPr id="29698" name="AutoShape 2" descr="data:image/jpeg;base64,/9j/4AAQSkZJRgABAQAAAQABAAD/2wCEAAkGBxQTEhQUExQWFhUXGBkYGRgYGBcaHRgcHB0YHRwYGBwYHCggHh0lHBwYITEhJSkrLi4uHB8zODMsNygtLiwBCgoKDg0OGhAQGiwcHBwsLCwsLCwsLCwsLCwsLCwsLCwsLCwsLCwsLCwsLCw3NywsLCwsLDcsNzcsNywsLCwsN//AABEIAOkA2QMBIgACEQEDEQH/xAAcAAABBAMBAAAAAAAAAAAAAAAGAwQFBwACCAH/xABPEAACAQIDBAYFBwQQBQUAAAABAgMAEQQSIQUGMUEHEyJRYXEygZGhsRQjQlJywdFisuHwCBUWFyQzNDVEVHN0gpKi8UNjk6PCJVODs9L/xAAYAQADAQEAAAAAAAAAAAAAAAAAAQIDBP/EAB8RAQEAAgMBAQEBAQAAAAAAAAABAhESITFBUQMiYf/aAAwDAQACEQMRAD8AlmxUx1zuf8RpZJ5Prt/m/TTdGvx19dLWsK5XU2Msh+mfaaVinYmxZvbWqkU5w668DTItC54XJ8zSwuP18qS64KLtYeelIy7XhBt1i+QIJ9gqk09aZrc6aOG43NajaAYXRJH+zG/xYAV6skrXC4drc87IvwJooKOx4ivC5XU3rTqcSfowp5u7e4AVudnTN6c6j7EQ5+Lse+gNo8RpcHThTjCgXvl8zameJ2SMh/hE5PHRlQf6FBpHDbPwRNpUZmPNpXe/+ZqAnFU8cwHmR499ScGIQWuyXP5S/jUDhd3sFexw0JP2RqNO+paHd/Bf1WD/AKa/hVxFqYRweDD1EGlHQ28ahn3SwDccLF6lt8KSO5OE+gJYv7OaVPg1X2joQBK0lgDcRfz4jyocbdbER64faGIXuWXJKvruub31HYveLaOC7WMwyYiAambDXDKO9o3PwNGwOYhYAd1K1GbC2tDiohNA2ZW48iDYdlgdQR3VJ0yZWVlZQGtZW1ZQGprBW1a0BtWlb1pQFMRRznhGg+3L/wDlTW0ccw9KSBRc2srsfewqC/bLTib+dJLj9dDrXK6hbDh7jtYh/wDAEX7jS3yWDTM0r/ala3sUgUHLtDnfWnUeMY8fZRstCyOPCoRlhjuOZFz7TW+N2/Hh4zI1lQWuVHDW3AcqHI5OGtR29s+XDKbXBljBABNwSbgDmbcqcu6LB9+3dwCG0Ovn41HvvAOuEHazlDIDyIvY28b0L7tYrsmFsxMYBQsCpaJvRYg6g8QfKtNqbQi+U4ZkZWkSVoWUHtZXHdx42NPd2XWk1tneDErKIocMZboGz5gALkjW/iKlYsY+UByM9hmy3tfna/Ko7GxqzRJIkZjcsrtIbBVAv/mJ0FRG6XWCOVZSSqSskbNxKjz1IHf50bGuxNJiG9VN2iUkE6GsM6jnesTFJ30j0m8GDpreiDC8ND+mhfZ+PS2pqbwW0V0FXjYjKVOo1LK1NY5geHnS8TVpGdOA1C/SbtYYfZ2Ia9mZci95Laaeq9E4NVjvCjbT2tFhBrh8L85Mb8X5L+vfTyKCfo92K0GHRmOskUNx3FUtc+JuPYKLRWiC1b0QVlZWVlMnl69ry1e0BleXr2vLUB7Wlb1pQHL0cqnjwpPr1AuSB5HW3fQm2Nc8DbyFr0jdiOfvrPg05jWDacQHpeul/wB0cYtY+ugSOBjwB9lOU2ZI3BTS4w+VGy70Rj/evJN6YXChwCFYMupuCvA6GhePYEpOoAFPI91WbnbyBpccT5ZVNzb3Rl+ssM4BGbmAdSvlXp3vi0kIUva18ozeV7UhgtzRzzH1fhUpBueg0ZDbypf5V/pFTb7XNgCfv861beyZ9Anx4Ua4DdGIEXUADhUsm70PHKNKXX4O/wBVn8vxMg0W3tqQ2VgZcRiEwxk6uV1JXQkaAnUjhe1G+I2XHyWo/dp412h1hhZmiuqFWVbCx1sT2tGolGukNgNgYskdvge8+6irB7rYz6/vNE+HgVZWAUqNDZrX1t3aUWYMaCqmO03LQAGw8coNnv50vHLtGAXIV1qwbVBb64tosHKU9NssaeDSMqA+rNf1VXDSeewLtDpQJV4IYWbE8LD0VJ5s3K1FnR3u58kw13OaeY9bK/eza2HgKebA3Tw2GjRVjUsoF2bUlrasb8/GiBRVSJtZXtZWVSWVlZXhoDL15evQKy1Ae1lZWUBlaVvWlAVL+9zg8Mo66Q66DRRqASdW8AakMDups9kV16xlPiBbXnZeFTG+cCyRLmcIDbW1yNDwA46Maidm5FhhZ5mZh2boGNxq2U5gWtY248ANayvrWeIWDHbIyl1gkks2WxuLnKznVmA9FSdakZ9rYGJZSuzyerRJBdR2+st1YW97lrnyymibBQQSRFkhXJpYdWPo6Dskcrmkt094BiXlXsExuRdChso9G9mv+k0QVrsXbOFkfIuHWO8cbpeP0gyliPRsCtrG5qdwjxzKRkW2lxYc/eDTTaW2HR8kcBktzzqvLuPnTnZFyisVEd7kotrA3OtxxNVPxN/TTF7tRt6Luh8Dce+ojenZohhVgxJva5oxNDe/aXwnkw/TSyxmjxt2FMFOSbH/AGqRyE1BbMNiLmiUsqrmYgD4k2sABqT4Cso1pg+GPGhBIEO3cIAnZvle4FnazXNu7UC9G08zEDLE1vymVPXbj7bULYmMDbWz26toyT2r5e0bsLgqTeqibRvgcEEchRZNSndbUaeVGGAHZ1odw2GtKy3JAJy35Atf4k0SYQdkVpizyOaH97Bm+TJ9bExf6bv/AONT9QO8swR8MzXsjyOfJYpDpVXxM9TorL1RW1eneUsRhsKgXk0rEkj7Kn76DdpdKu05Tf5R1Y7o1VR77mgOqL14RXK2z+lTakZv8pL+Eiqw9wBqzNyulmXGYjqpIoUBFl+cKsWtyzaEcaNjS3qwCouLapAHWxPHc2ucrLf7Sk2B7zUoDTJ7WVlZQGVlZWUBlaVvWlAV3tHaZ+aZmOSyWClQe0l/M3NqYy47vD6kXOcW89Bw040limvhYjprFC2tuPVAfaPkNabTZUAkZc2cdgq12VrZczgDQAHjy51z310Tw9nm/gs2VspMM10ztmFkJBI4VWXQ9KU2kljbNDMNO7Jf4geyjfb2zcXPCy4ds2IYkFhdSyEdpLsLAZeXPiKr7cXZ2KTHK0cTqY82e6sAoIIIPtq8fEZer4xMjqj9WzqbKboRKb6m9jpwFvZT7YJObUknKL30JNluWA4fjUccMsiRq5XtyDQ3jJUAA2Cc9SKmdmDtg62OYjhbjy53t3056WSSdrUOb6S3wb68Cp9t6n8YtB+8+b5PKPyVPscCjIsfQphMQLD9fXRXuVhvld8Q98gYqnkOY8+JPdYVWs07BTbu09Yq2eivEq+zYMtuzdW8Dofgaj+c7af0vSem2JCwtlt4jjVXb24V4dsbOVtUzDI/fdrEG3MffVxE1V3SWw/bDZeouJibc7EoL+V71rlIyxtE2zJmafEBrHIWtprxNqX3h3vw+BVflDEM3oqASxA5gDlTOBSsuMIOtnOnhY0w322YpnjmcXBTKGsTlPj3XFxeol1Fa3Rlsba0WKiWWFgyNz7jzBHIjuqF34Nkv3Q4k/8AaI++k9xcNlMzquWNsluWZgDmYXFyLWF+dq938/i2/u+K/MFXvcTrVcnJWpFbBja3lW3j+vnTJqq1LbGljvlmFgeDcweR0qJAvTnBsAbsLjn+Ioojo/or24JMMIJJetsLKTxy/Va/Hu9lGmxWOQqdcjug8lay+61ctbsbfOHdSrMpvlIUcQeF/ENXTW7WIYoS6kOWzMO4lUJ189ame6VZ1tO1lJ56zP4VaClZSBlN/RPu/GvRL3gigFSa1r2vKArbd9UbCYKQ3zmGEgDLxA0JuOdqU2hsWBnLNG7MSGvmPnewYcKbbkYdpNnYNl0tCFvcD0WbvqfxWCLgHPkbvV0Fr9rS9xcMT7qxrbZrgxHGyOozWvwJuCdDqWI5inkG2JOtkEkLsl+wVC2tYG7XN+Z7+FephFVVGeMWAGrry9feT7BThjGLfP4YdkA5gjHu4lu6nIVsew7UFtMM4y3IzdUPMjtVI7PnjYnIoFr6gD18KaJiYRb5+Hu0Caju46VvDJBCZJMw11Nhe9uFgL9/CqTUhiVvwoZ25hD1MvP5tvcVanQ3zwvB2aM/lo6/EUxx28uFZZFEoNwwFvED8KWVmjxlithgyeVLbv7QxOz5CseXK5uofRHvqUJ5MNbeHlUgcZCnpyxj/GKabV3nwBjaN5VkB4gKWHwrKba3SYxfSHtB2yQ4aBM2iu7s2oOpsLE91Bu0ophjcHNiJDJK86gngFUMLKg5AXNR8G+ccCKkKM+XNYsx0ufGi6TBYjai7Pmw+HZVi7bu+VEYhkNlJN29EjhWnf1F1FhvH/CMR4o491EuGIKLz7I+AqDxG13BdDgsQTZgGVY2U3H1g/ChrY2P24AQ+EgCqLKGaxIHAdljrbmaqdIvayAKFt+1vE39hiR/27/dUHtvfLaWDjaWbZ4KKVBZJFsLkDvvqSBwqI3p38k6r57CNGerkFg6vq6ZADYaAXN/Ki5QpK58FbJxp82B0NuI5UzEZ7jeq3C09iQsbLrThGysAL6ixvbh4U92PsqVm/izYcSQQAO8+VG03R9KR1ymy5AUNuyRz8edTclTFEblbs9fjYMo+bzKzDnYa+yuhsKmZplNwBOCLG3oqhA05cNKDdwNgOqfKDZWOg05Cx08OI9dEOzcU3Xy9skda1xy1CWt5WqZTsF6tfTupDaGPjgjaSV1RF4sxsBSyP4d1UZ+yB2xmmggSQFEVmdQw0cmwzeNhwNaWokHkPSxs1peqErDW2cowS/2iPfamO9fS3hMOxjhBxLjjkNkB+1z9Vc5l+6tc1Ls1vy9OmIvcYWHL3F3v7f0Vn7/AHN/Uk/6rfhVPk6Un7KA6NwW40OI2dg5OslSSHDWQxsADcFu0CpB1+NAgwOJx2yoJRNK/wA+6yIxQKpA7JXKgPME3NXru3hjHhIYyPRjVbHyoP2HuDNhWniSVDhJHMqKQ2eN9Oz9UqRp6hSs6OXtWeG6J8U4B68a2FrMfvqVw/QhObXxQB+yfHxoxbpBiw2JkwfyeWSSM65ctuAOmY8K2wXS3BJLFEuGnDykZL9XY34G+bSlP+ih3DdCmIU3+XsPIN+NEWy+jeeMjrdoTyKBooOS3cb2Jozm2m6vGhi1kzW7Y+iMxHDupjuhvWmPExjRk6qTqzmtqbXuLcqrot0lg901AIafF+N8Qx+4VpN0eYJzd0ke/HNLIb+etFQFbU+MLdB69GezB/REPnmPxNBfSDLsfZwaJMHC+JKAquS4W5tdjfQ87Ue9IG9a7OwjTWzSHsxqfpMe/wAANTXMmNxb42dS7EyOe2xsLsSSfVwApU4ldxd3zi50BFwW4crX+FdBbR2m2AEESQgxWC3QMSvmqjhzoV3FwcGAiM+IdI1UXJY+HIcb1Eb0dJ+IjxKtAwGFkVCMyAlc2oJB1F9DrU7VZ8WHt7bk0UiKvVJGyButkDkFibCMBfpHj91NNzt5sRi1mMgiQxyNHYJLqRbU34caC8HvnitqMuGVYUlSVWDgtkYpdhcHUAgcjRn0dys8WLfMpLYhyCAQt8qg6HW1waN9jWoQ3w3mQTpgXjzdbGsxYHRcjZgCpFzqtVBvzvMzSBVC6E3BGp176KekrElNsx35YVR4XJa9qr/FI0ztcqSGNweBH42pfezniT3WxGFmcJIpVzy5HTkas3Y+5GFc8Br5fhVS7L2STiY7ALcjgdL8NO6rF6TtkS4dMP1BNrWN2ZdftLwpa7NYzboYUqiFOynLk32u8VEb9duTDYQdhJCWJHAKlib8gAO/wrfo6wc6xXmaRgQCC03WrwHC6hvbWb74+LCMcQ6tLK6LEkYF7LnBZrd17a+Aqr4ienOO2jFho7CxIKoqgixvp6uPOoszrh0kmey3Oc3OgPMX52FvXSOJ2bJioc8YUOsiSdo5c1rkg+NU70i73SYqTqiAiRFlyA3Bbgzk314WH6aU7V5BLv70uSTwnD4dOqDAB3uc1tOytuF9LmqolmJ4nib6m5vzNIsay9aaZ7Zmr0tWtZTItHr+NK9T+VTZSaV60+FI3bVqw17XhpkqDeDABNtl1A+cXX2AUG4aDJi9nnKb50A9RI1qyt6I8u1YmtxT7j+FA20sPlxGCY30dfzzrWFvbaTpdG21s+HcfRkb3xuKr7oDnzJje/rgx9YNHm9eKEcSOb2EqDT8olfvqvOgdck20Y/qy/BnH3Vp9R8XBWkrhQSTYDia3NVP0y78LEhwkLXc/wAaQfRHJLjmeJ8KqoVr0q73fL8Z2CepiBRByNicz+s+4UGhNLnv+HOvMLEXNh505TCNcW4nSw1PkKSiytiMVliGeVh6IuT+vrolGCi6yCPEyERkLHI/guoPmCMtFnR/s9cJhcTiXUdcFAB7riwA9pJ8qCp4S0qhwXGYm3G4uLC3O9Rb+Lk0K+jzY/W46Y4DFGNI2IR3QSZwBa/K3EirO3Tw0yvi1kxGdxLc5UC/RHx0oU6K3RtoY1lj6kXVRFwt2RfTvo13db+FY7T/AIi/m04VKTYmDEPJAUWV0jV3VlFgGBygG3HS/rqnN8Nx5Y5ZJcCjyRkXMX001sco+knvqf6Stry7MxWGxmHy3mhyOrXs2Qix052b3UN7G6Vp1xAkaK4bskAk2vr66KIf9HmzBJiYEYm6G7gjKQQL2IOoNXJtSaNnWGRcwIzXPAUIzJ1mJwW0IYNZMyS9orrY5SwAIPP3UQ4rGMk5fEIqQKgs5cElj9ELxJonQpfbu0EwOEZwNRZY1+s7GyqLeJ91Du88M5wqT3DtFHeRQpLvex7FvhQ+u1p9pbQSUROMNhiepi5u5BHWyd1gbgGrAm2S8mFaHOYnZChcAMdfdR70U67c+709IM7gRQM8SAdrkSdfdQETUxvNsk4XFTwM2cxuVz6i9udvKoxYr8vVVzor2SynjXgFKSKRxrRW400vDXlZWUBsKV0/X/ekga3zjxpB27Xhr2vDTCvN+UtjcO3hb3NQbvQtjhvtLr/io26SQBJAxGv6T+NDe9kAtCdeI+6sMva3x8g+3yw98GQo1zxkeeZaBuiTsbU2rH+Vm1+2341ZG1m/g4PjGf8AUtV7uXD1W8W0k+vGHHtQ/fWn1n8WHvNtUYXCzTk+gpIvzbgo9tq5O20S8jMxLMSWLHmTxJqyumTfVpZjhIiOpjcBj9d1FyPIGw8warac6WscxNvPyotKTp5sOM6kC5Ogqc2SULuDZmFhf4gWpvOi4eFRf51xc/kryHmTemuycVkf7VTe1zpdW7OGEsJRrWIuR5C3xqsN72OGxEwBIYZQhvrbjfw50abjbWzYiREN0jiJdieZPLwFVjvxj+ux08t7qX7PgoAAHspYw8qKujmLEviopDIwTEMwdlIzjQ2Ootyq4YNjPG2KyTy3ABX0ASSCdbLr3UJ7i7sLNhMKJMyZUBsvZJLE6k8RSG9O5TYCOTERYiWRCUXJK7HQltCw8cvq0pkGekzA4qdkWUm6RgiMsG6tmyllzDjrVe7PiIOUkhgdfUfCi3G7bnCs84vmuSy2Iv8AEUlsCOCaTO5F1ubi4J42BB4mlu6FnboXdiI/IoRpmyA699tL0ObfglkxkA0aREksG/ixKUOXKvkSb1t0ebeDxFGNmU2IPKw0PkRRbi9nRvJFM3pRZsp5doWJI51XsT5WmzoBh4kivne2pAALG2pNtBTmBHzFmIseAHLzrbsqLj6VvMnlWzObgczx8BVpU/0r7io83yvrciSEK+nBzoCPtcPOgnGbpvhhHniZc47OYasBxNgdOXGugt69mLNhJo252e/GxVlYH2gUFb+zQ43DtFFiUSZGzR3DC9rAoSRpe1RV4qp2huyZB2TZu4gi/tocx+7s8VyUJXvGtWRsEypZGlWQDQg6Ov4ijBNlCQciD4Comdi7hK5xy1mWrN6Rd0Co66JLEelbn41HblbktOOtmWyfQB+l4+Vac5pnw7M93Nz45VRsRiFiz2KoLF7H6VvGir97PZ/9dk/yr+FPN6NlrDGuIAVWiAQkrcEA2UHmCORFQP7tJv8Al+z9NRytXxjpmvDXteVsxBHSRHpCfyvvFCe+72ijIuddAPVpRr0gxXSM9zH7qFd80tBGdOP3CsMva3x8g42zL/Acw7oz71qsd79t/tftrEzixZsD2PF7gL8CfVR/tp//AEq/fHGL+ygfejYUeM21DC5us2BYZuNiM9mHka0R8Uk+KY9o6kliSeZJuSfHWneEBZ1ZjYDW1Eu1uinacLMq4cyoDcPGyEHxyk5gfC1DDI6MUdSsg7JRgQwPPQ00tdo4ktIXPE8B3AcKbQy9u7cBxtxPh661ma5uda9TDE/hTJPYPb4iSS1wsyspVdCAVsNe4HW1He58ez2gwiHLK4EkjFlFw90BDDnbl51Vm0YggjTS4XMx8WJNvULUddHeLiKCFo/nbMwYfSS99fEMfZaoymp0vG7q6NmTAEAaAd3Dhw99EckSSxlHAZWFiDqCKCdjT2Avr50RYTaYzKooxoygP2j0aNG4kw7rIikXgkGjLfUZu/LzNQu/fR9DhYflWFBjKsSyg8VYiwUeBPsq5UkBqH3smw8eGaXEsqxR3JJBPIgAAakm9hancYnldqX2BtcAq6aMNCORGmho63j6QYxF1MRvM63a30E+lr9Y6gD18qofF7ZTrZGiUpGWJRLk5VvoL+VJYPaBDZ76g3qZjYu5SuicBvtGkMLyIzSvG7LGlibIMzZQTyQE+qiTZO8UOIhimhzMJvQGUg6Xve/o2seNcw7G2o7zRHOU6t3kzfUTL2h5WBFvGrS3O3oYnBsAIonllREUaCJcos3eS12v4096LUq0drzBIHMpcA2HzYJIvb0bAk0JLDhUWRusxEhCFhnjlAGh55QKPbhvGxoN6Qd6oMOhwrFhNMnzfYOUi9j2uHI08pvssbpXcuAjLpiDmzWsxQ20Ol2v3Gi7ZAsLqxPnQzhgVjJJ46W79D+NOdg40qLX0FYSt9DM2ZLmx5WIphicQqWFrAUrh8apXjTPEQiQ+elVUSfqG3nnEkTx5gFkGU6X51EfuRwf1W/zmi5N0YZLGRjbjlGntqR/c3g/q/6m/GjVO2DTaO0ooEzzOqL3sbeqktn7YimLLE2YpbMMrDLcXF8wHKq8/ZBOVwMLL9GdT7j+FGe76q0hnGnXRRk63vYXv7622w10adIGkUZ/L+6hTfc/wNTpp+mjLflAYFJ5Ov30J75LmwI5a/AVnn7WuPh9tSUnYqty6tfcahIZ822dmScM0MkdrDTsk1LQTK+w2UkfxZA1HeLUEbvbVWTHbMytfLMy68ReLX1Xp/S+VftqitubuYbFrlnhR+5rWYfZYaipYV7WrJVW2+hbAGJjE8sLLds5YuLAcGDcvKqFfFKD2OCAjMfpakBrHh5V1J0obS+T7LxUgNj1eQHxchR8a5QkGVQOZ19X63pHtiylnvxJ9dTGwdpHD4hJwLhNGHep0I9lREAsM1OCbRa8Tw8hSsOVfuEmVsrLqrAEHwOv309dwHVgbA1XPRPjZ5FeMlTEneTmF9bKANR5240fpKDzGlZXqtp3BhsjFBze9VX+yFjxLSYZUucOVY5RwMgOpbvOW1vXU4m8JU5Yr68wNT5eHjUnNhUxkBjxDBvpIwVi8bG+oJ4EeXOqmaMsHNDYVwbFTfypWbZ0yRrK0UixubK5UhW8AaJ959iy4KZllkYi5yMFsrjwuePeOIqytuwifdZWY3KRRsptbVXXl5XFXLtFiiFmIUgfS09XE++1GW623VMUMMgsIC5Dd4Y3INAxNKpLYEd9Fm4MctVb+4e/rybXVC5GHZHQL9YgXDG/PSpHpK2mm0ZYI8MC7wYiWFsoBYPYBSPyDY9rhca1S2y9oNDNHMhsyMGHq4+0aVJbM3nlw+IlnhsHkLkE/QzEm48RejXwS97GG9MeIwksSpNd3zB0GVlUrlBFweNyNOV682VizlF2F9b+dCsu9UlsOVtmiVxcj6btmeQk3zMxsbmoo492bMGIa5J5AknuqLgqZrch2rYAE2PxrQbwZWuSPKgTD7dJHaOtI43aZY6c/VpU8F81iYzfEKuhsfP4VC/u7f8AU0AY3HE6X+FMutNVwRc3SnT7FfZRP1ZYz7SR99OOjLaPW4LAPm/4bRt4lbj7qcdNMGbZGI8MjexhQb0JY/8A9PYcepxNx5MF+8mrqYsffuINhGvyZT76r/eQH9r9GNr+PnzqxN8Z1GFfMwGq8e+4oE26OswMgFtNdPUKzz9aYeIrA4m2yNApBGpsDzHG4oe3OKM2DmAUNHjYkJAA0ZCPjSuFxx/aiRbAdpgb8rAHQ1AbmYuTqiqAuVxeGksBcmxt7KeJZOqhW1NcNi1csBxU2I7r604vWrJX3Tmb7KkXm0sQA7+0Db2D3VzPjHux0tbQDutXRHTTmnXD4ZLCzGR3J0SwIUWGpNyTbwqqBuHJIGEAeeW+lrBQT33Nh7anlNq43QKVjbwp7iSCq2OttB/tzrTaOBkw8rwyqUkjbKy6aEe41anQ6cGmGmxOLUNIsoSO65mtlBsgt3k606UGPR9sDq9l4UxuImcdY8mUMwz3Fh7QNeFD29yNA/URyhri5cW1/JNtAe+ovfnpRmdTDCggi9G30iPG3DyFQOwsXdLNfTW9+feayy/WmP4notp5AqhQWHMcamX2pMqjM5ivwRO7vZqhtlvGoMz624aak8vVUdtHaTTG+bnYAfCoabHREePwUmHkUEm9pOJV+Ktfje9tfE0G7wbakwuy48BiI2RzEyjhY2cWII0IK3ow3S2ZJh4escgByD27d3Cp3H4NMTEY5o4pU7mA5/VN9OHEVcqMo5eNZRjvrucMNnlw7Z4VYBxe5iJOik8xfS9RG7O7M2NdkhAGVSSzGy+V+81rua2y1ULWUpiISjsjekpKnzBsaTpkysr0V5QElso5iRmt4G2orzaTWOXTSkMHAXOgvb3U4/a9z3G/makzKNBzNh5Xpx8ni739g/Gn0ECxdtmDP3cVHge+s/bI9y+z9FGz06c6UIc+y8YP+UT7LGqe6B8b85i8P9eMOPNDr8RV573w58FiV74n+Bqq/wBj/sZI8NiMc6EsS0akC5CKAWyjvJ+Ap0otyfBRzw5JkV0YC6sKhH3CwdrBHCn6IkcD2ZqmdmYkvm1uDldLixysLgEHgRrTrEPYUalG7EBDuhgYoygw8eTiQ2ov39qswez0W64eNEW3FVC315ACnqxs3pXA/wBqHN64tpSL1eBaFUNszlysnioFrDTn41NVE4q9QhCuM7G7E6t7u7xqOxG1JLEZmt33F/dTDD7MxqJZVBuOBIJv4tm1qG2oMev9HY+QJ+FRbVyRFbz7SWMFuJ8T8ah9xZcbK7TxQ2huCpLqgZlItYEi/MEiobe5ZXOWVJ4hz+acg+uivYO0QcPhVwzKcihHDAi+XVhbira3140tamz3u6Od593MNj8U88iPHIwAIuNGUWuR8fKkNl4AFvk+CUYiVRZpAbRQ6cSbce4DvpDezFzzoxhW6YeMtO6m1xfsh+bELratehfeeKP5SMRMiZipQMbd97aU5LfSt14db5brrsvAtiiVxOKdwkkky5lAcMGEa/RP5XGq83bxnpIe7zvRf05beEzQJBOHiZWLoj3UsG7JIB42NAmx1GW+oPlyq7OkS9pXamJY2AJCjU8e+1Od2516+PMMwU3I7+Nr+FREjhs+uo9nfTrZ+na5nQW7ra1HxW+1k4jbYdmzE2Ata+gqJ23vPZFRCGfgAP0UHYjHsTlB0PKiDdbFRRkh0BkvfO2vqHcKnWl7TO7270j4WePEXX5QpGtjlvqCfEEA0vtVYNl4dMNhyDIyhmcHXXiTpe/d3U82hsxsSgPXtFwIZCb6eF7U127sSKQwKZ2Mo0JIALJbUm3Dnqae+isVFtnY8yBZ2Q9VLdlkGqnUggnkb99RKrXRG0pHOHGHhi+aACgKARl5X5UJYndHCNGV6qRJDwZO/wAV4Wq5/SIv81SlaUjhube3wohl3UKsQZV0/JN/YeFS+191Y8IkXad5XXMTew8gBT5xPCoWDCBEuWGUa2Fvae+lsIzTdmMBV5v+vwp/gcCp1cXvy5Lf7/Gt59mmG2T0eXd6/Go2vRSXZ4iiSRVBJJDMwBIPLy50h8sfw91TewJElD4eW1pAAD9Vh6LD10t+99jfqR+0UlL92nHmikXvRh7jQf0UQiPZOHVQT6ZNtO1na/GjaYaHyNVxuZvnhIMJ1M06RyQSSRlGNie0SpA5gg1tfWM8HuGwwQs2uZ7Ekm/AWAHhSrPQg/SNhBzLA91e/vh4U29P2ffS5Q+NEpe5AFu+nCQjuHsqF2XvDBPMI0N3ykjTkLHiPCiECidlSXUDuArfLW9eXqiaMl+NjTafZcLelEh5+iPwpzm1rYtQNhHamx4cNLG6QosMpaLEKqgB+s0VmA4nNYeRqPm6M9ni5XDsnfkkI7+RNv8AejHbGDE0MkRNsykA9x5H1Gxphu9tLrowSCCOy1/oyJo6/A+uo0rauNrdGmBdic2IQjS4ZD7iKr7ejd75FKBC7vEy6FuIt6QbKANCdPOujcThVZraDmdB40J76btriIJIxow1jPcw4e0C3rpdq6qgcJJxvxv7fCpWM3S58wB+vfQ/iAylgeywuGHcQdRTqDEErxtYW86LBKmdm4JSwdvS425AU1xuLPW5VGuYa68O6tI8aVRtbnSkdhnNOL8Abn7+NLR7WXtneNMJhY9A0pQWU8jb0jbuoH2e08uExc+clyQL3OaxIvbXhY20qK21i2xE7XOlyB4AaWtRNuZhCRa5C31P6OdK9Q97qc6Nmlhw0k0rERRgnL5a1GjbDyxYx5JHEgXrAgJCoGOii3PUXqb33lEUeHwanWd1uBp2AQTp4mwoC2ZIHmxcDPlM5ZAx1sVa6jyJAFGtjejDZeJsQSTmJvqSfjRxve+ePBSrqpjKk/lLa9/UaC2gMbZXGV1Nj4Ua7sEYuCTCMe2O3ET9bu8iKdKG0C6D21IwzKoKMAQe/vprszRirixW4I7iKS2w+nc3IDifVWV7rRvPs22V42vroBa4qW+WTf8AuH2/poZw07EEMStrdnv9dKdZF3H9fXT0Nx0wa5A3/jy7RxQ/5rH211/XJHSd/OeK+39wroc8WX0aOmIwGFWTKVjmMbqQDcE9nj5ionH4sfKcRhzh4AscjKpCFTYcCSD76zof/kbf3yP4JSu2f5yxf9q3wFZZetcTfou3khj2k/WiOFeqdE1cgtddCWJtoD7Ku/Cbw4aQ5UniZrXsHUm3fauVsH/Lf8b/AJrUbbgfztH/AHb7qreka26DixCuAyMGU8CDcH1imk22sOpKtPErDQguoI8wTUP0cfyCP7Uv57Vzf0n/AM643+1PwFXtLqI7w4Uf0iH/AKifjWSbew39YhH/AMifjXGtZTJ1+N5cNr/CYD4GRPxoaTb8EGPlVJVdZ1E6BCG+cW6yIAp4sguB3iuZaOuif+W4X+8L+a1Tl4vFf43uwbWZZ4zcX9IAjwIOoPhxprJt2OUnKSwHEgE2vY62B5a1zLt/+W4j+3l/PauiujX+Lm+zF/8AUtTkeMVT0rbIyTNiUQ9XLbMbEASesfSGtAUMtgReugOlr+Y5P7aP84Vz1TniaddYWHLxA91b4LFGNuHHTyrTZ/p+o/dWP6fr+80wk0hUm54Hu0op3IkLYpUQ2iUZm53tx4+yhSL0fVRZ0Zfyl/7J6irxNjj3xm1uttZICQO5VTN7Lmg6Sa8rNcjtMw7jc3o83J9DG+cv/lVftxH68hTnpXwT4vExYkRsDaQLlYH6VuBvTrZM/VTxuASwIPZ1944UKYbiP17qL9g+gPtmps0qXdWiNiR4753swSPqQO1mPidBeh/b+7AwQJYsxOocnVj3eHMWFS2A/o/mfgal9+/4iP7Q++lrrZ77VbhsC055IATx4+Q86f8A7m/E+wU82Z6X+M0R1O1P/9k="/>
          <p:cNvSpPr>
            <a:spLocks noChangeAspect="1" noChangeArrowheads="1"/>
          </p:cNvSpPr>
          <p:nvPr/>
        </p:nvSpPr>
        <p:spPr bwMode="auto">
          <a:xfrm>
            <a:off x="155575" y="-136525"/>
            <a:ext cx="296863" cy="29686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29700" name="AutoShape 4" descr="data:image/jpeg;base64,/9j/4AAQSkZJRgABAQAAAQABAAD/2wCEAAkGBxQTEhQUExQWFhUXGBkYGRgYGBcaHRgcHB0YHRwYGBwYHCggHh0lHBwYITEhJSkrLi4uHB8zODMsNygtLiwBCgoKDg0OGhAQGiwcHBwsLCwsLCwsLCwsLCwsLCwsLCwsLCwsLCwsLCwsLCw3NywsLCwsLDcsNzcsNywsLCwsN//AABEIAOkA2QMBIgACEQEDEQH/xAAcAAABBAMBAAAAAAAAAAAAAAAGAwQFBwACCAH/xABPEAACAQIDBAYFBwQQBQUAAAABAgMAEQQSIQUGMUEHEyJRYXEygZGhsRQjQlJywdFisuHwCBUWFyQzNDVEVHN0gpKi8UNjk6PCJVODs9L/xAAYAQADAQEAAAAAAAAAAAAAAAAAAQIDBP/EAB8RAQEAAgMBAQEBAQAAAAAAAAABAhESITFBUQMiYf/aAAwDAQACEQMRAD8AlmxUx1zuf8RpZJ5Prt/m/TTdGvx19dLWsK5XU2Msh+mfaaVinYmxZvbWqkU5w668DTItC54XJ8zSwuP18qS64KLtYeelIy7XhBt1i+QIJ9gqk09aZrc6aOG43NajaAYXRJH+zG/xYAV6skrXC4drc87IvwJooKOx4ivC5XU3rTqcSfowp5u7e4AVudnTN6c6j7EQ5+Lse+gNo8RpcHThTjCgXvl8zameJ2SMh/hE5PHRlQf6FBpHDbPwRNpUZmPNpXe/+ZqAnFU8cwHmR499ScGIQWuyXP5S/jUDhd3sFexw0JP2RqNO+paHd/Bf1WD/AKa/hVxFqYRweDD1EGlHQ28ahn3SwDccLF6lt8KSO5OE+gJYv7OaVPg1X2joQBK0lgDcRfz4jyocbdbER64faGIXuWXJKvruub31HYveLaOC7WMwyYiAambDXDKO9o3PwNGwOYhYAd1K1GbC2tDiohNA2ZW48iDYdlgdQR3VJ0yZWVlZQGtZW1ZQGprBW1a0BtWlb1pQFMRRznhGg+3L/wDlTW0ccw9KSBRc2srsfewqC/bLTib+dJLj9dDrXK6hbDh7jtYh/wDAEX7jS3yWDTM0r/ala3sUgUHLtDnfWnUeMY8fZRstCyOPCoRlhjuOZFz7TW+N2/Hh4zI1lQWuVHDW3AcqHI5OGtR29s+XDKbXBljBABNwSbgDmbcqcu6LB9+3dwCG0Ovn41HvvAOuEHazlDIDyIvY28b0L7tYrsmFsxMYBQsCpaJvRYg6g8QfKtNqbQi+U4ZkZWkSVoWUHtZXHdx42NPd2XWk1tneDErKIocMZboGz5gALkjW/iKlYsY+UByM9hmy3tfna/Ko7GxqzRJIkZjcsrtIbBVAv/mJ0FRG6XWCOVZSSqSskbNxKjz1IHf50bGuxNJiG9VN2iUkE6GsM6jnesTFJ30j0m8GDpreiDC8ND+mhfZ+PS2pqbwW0V0FXjYjKVOo1LK1NY5geHnS8TVpGdOA1C/SbtYYfZ2Ia9mZci95Laaeq9E4NVjvCjbT2tFhBrh8L85Mb8X5L+vfTyKCfo92K0GHRmOskUNx3FUtc+JuPYKLRWiC1b0QVlZWVlMnl69ry1e0BleXr2vLUB7Wlb1pQHL0cqnjwpPr1AuSB5HW3fQm2Nc8DbyFr0jdiOfvrPg05jWDacQHpeul/wB0cYtY+ugSOBjwB9lOU2ZI3BTS4w+VGy70Rj/evJN6YXChwCFYMupuCvA6GhePYEpOoAFPI91WbnbyBpccT5ZVNzb3Rl+ssM4BGbmAdSvlXp3vi0kIUva18ozeV7UhgtzRzzH1fhUpBueg0ZDbypf5V/pFTb7XNgCfv861beyZ9Anx4Ua4DdGIEXUADhUsm70PHKNKXX4O/wBVn8vxMg0W3tqQ2VgZcRiEwxk6uV1JXQkaAnUjhe1G+I2XHyWo/dp412h1hhZmiuqFWVbCx1sT2tGolGukNgNgYskdvge8+6irB7rYz6/vNE+HgVZWAUqNDZrX1t3aUWYMaCqmO03LQAGw8coNnv50vHLtGAXIV1qwbVBb64tosHKU9NssaeDSMqA+rNf1VXDSeewLtDpQJV4IYWbE8LD0VJ5s3K1FnR3u58kw13OaeY9bK/eza2HgKebA3Tw2GjRVjUsoF2bUlrasb8/GiBRVSJtZXtZWVSWVlZXhoDL15evQKy1Ae1lZWUBlaVvWlAVL+9zg8Mo66Q66DRRqASdW8AakMDups9kV16xlPiBbXnZeFTG+cCyRLmcIDbW1yNDwA46Maidm5FhhZ5mZh2boGNxq2U5gWtY248ANayvrWeIWDHbIyl1gkks2WxuLnKznVmA9FSdakZ9rYGJZSuzyerRJBdR2+st1YW97lrnyymibBQQSRFkhXJpYdWPo6Dskcrmkt094BiXlXsExuRdChso9G9mv+k0QVrsXbOFkfIuHWO8cbpeP0gyliPRsCtrG5qdwjxzKRkW2lxYc/eDTTaW2HR8kcBktzzqvLuPnTnZFyisVEd7kotrA3OtxxNVPxN/TTF7tRt6Luh8Dce+ojenZohhVgxJva5oxNDe/aXwnkw/TSyxmjxt2FMFOSbH/AGqRyE1BbMNiLmiUsqrmYgD4k2sABqT4Cso1pg+GPGhBIEO3cIAnZvle4FnazXNu7UC9G08zEDLE1vymVPXbj7bULYmMDbWz26toyT2r5e0bsLgqTeqibRvgcEEchRZNSndbUaeVGGAHZ1odw2GtKy3JAJy35Atf4k0SYQdkVpizyOaH97Bm+TJ9bExf6bv/AONT9QO8swR8MzXsjyOfJYpDpVXxM9TorL1RW1eneUsRhsKgXk0rEkj7Kn76DdpdKu05Tf5R1Y7o1VR77mgOqL14RXK2z+lTakZv8pL+Eiqw9wBqzNyulmXGYjqpIoUBFl+cKsWtyzaEcaNjS3qwCouLapAHWxPHc2ucrLf7Sk2B7zUoDTJ7WVlZQGVlZWUBlaVvWlAV3tHaZ+aZmOSyWClQe0l/M3NqYy47vD6kXOcW89Bw040limvhYjprFC2tuPVAfaPkNabTZUAkZc2cdgq12VrZczgDQAHjy51z310Tw9nm/gs2VspMM10ztmFkJBI4VWXQ9KU2kljbNDMNO7Jf4geyjfb2zcXPCy4ds2IYkFhdSyEdpLsLAZeXPiKr7cXZ2KTHK0cTqY82e6sAoIIIPtq8fEZer4xMjqj9WzqbKboRKb6m9jpwFvZT7YJObUknKL30JNluWA4fjUccMsiRq5XtyDQ3jJUAA2Cc9SKmdmDtg62OYjhbjy53t3056WSSdrUOb6S3wb68Cp9t6n8YtB+8+b5PKPyVPscCjIsfQphMQLD9fXRXuVhvld8Q98gYqnkOY8+JPdYVWs07BTbu09Yq2eivEq+zYMtuzdW8Dofgaj+c7af0vSem2JCwtlt4jjVXb24V4dsbOVtUzDI/fdrEG3MffVxE1V3SWw/bDZeouJibc7EoL+V71rlIyxtE2zJmafEBrHIWtprxNqX3h3vw+BVflDEM3oqASxA5gDlTOBSsuMIOtnOnhY0w322YpnjmcXBTKGsTlPj3XFxeol1Fa3Rlsba0WKiWWFgyNz7jzBHIjuqF34Nkv3Q4k/8AaI++k9xcNlMzquWNsluWZgDmYXFyLWF+dq938/i2/u+K/MFXvcTrVcnJWpFbBja3lW3j+vnTJqq1LbGljvlmFgeDcweR0qJAvTnBsAbsLjn+Ioojo/or24JMMIJJetsLKTxy/Va/Hu9lGmxWOQqdcjug8lay+61ctbsbfOHdSrMpvlIUcQeF/ENXTW7WIYoS6kOWzMO4lUJ189ame6VZ1tO1lJ56zP4VaClZSBlN/RPu/GvRL3gigFSa1r2vKArbd9UbCYKQ3zmGEgDLxA0JuOdqU2hsWBnLNG7MSGvmPnewYcKbbkYdpNnYNl0tCFvcD0WbvqfxWCLgHPkbvV0Fr9rS9xcMT7qxrbZrgxHGyOozWvwJuCdDqWI5inkG2JOtkEkLsl+wVC2tYG7XN+Z7+FephFVVGeMWAGrry9feT7BThjGLfP4YdkA5gjHu4lu6nIVsew7UFtMM4y3IzdUPMjtVI7PnjYnIoFr6gD18KaJiYRb5+Hu0Caju46VvDJBCZJMw11Nhe9uFgL9/CqTUhiVvwoZ25hD1MvP5tvcVanQ3zwvB2aM/lo6/EUxx28uFZZFEoNwwFvED8KWVmjxlithgyeVLbv7QxOz5CseXK5uofRHvqUJ5MNbeHlUgcZCnpyxj/GKabV3nwBjaN5VkB4gKWHwrKba3SYxfSHtB2yQ4aBM2iu7s2oOpsLE91Bu0ophjcHNiJDJK86gngFUMLKg5AXNR8G+ccCKkKM+XNYsx0ufGi6TBYjai7Pmw+HZVi7bu+VEYhkNlJN29EjhWnf1F1FhvH/CMR4o491EuGIKLz7I+AqDxG13BdDgsQTZgGVY2U3H1g/ChrY2P24AQ+EgCqLKGaxIHAdljrbmaqdIvayAKFt+1vE39hiR/27/dUHtvfLaWDjaWbZ4KKVBZJFsLkDvvqSBwqI3p38k6r57CNGerkFg6vq6ZADYaAXN/Ki5QpK58FbJxp82B0NuI5UzEZ7jeq3C09iQsbLrThGysAL6ixvbh4U92PsqVm/izYcSQQAO8+VG03R9KR1ymy5AUNuyRz8edTclTFEblbs9fjYMo+bzKzDnYa+yuhsKmZplNwBOCLG3oqhA05cNKDdwNgOqfKDZWOg05Cx08OI9dEOzcU3Xy9skda1xy1CWt5WqZTsF6tfTupDaGPjgjaSV1RF4sxsBSyP4d1UZ+yB2xmmggSQFEVmdQw0cmwzeNhwNaWokHkPSxs1peqErDW2cowS/2iPfamO9fS3hMOxjhBxLjjkNkB+1z9Vc5l+6tc1Ls1vy9OmIvcYWHL3F3v7f0Vn7/AHN/Uk/6rfhVPk6Un7KA6NwW40OI2dg5OslSSHDWQxsADcFu0CpB1+NAgwOJx2yoJRNK/wA+6yIxQKpA7JXKgPME3NXru3hjHhIYyPRjVbHyoP2HuDNhWniSVDhJHMqKQ2eN9Oz9UqRp6hSs6OXtWeG6J8U4B68a2FrMfvqVw/QhObXxQB+yfHxoxbpBiw2JkwfyeWSSM65ctuAOmY8K2wXS3BJLFEuGnDykZL9XY34G+bSlP+ih3DdCmIU3+XsPIN+NEWy+jeeMjrdoTyKBooOS3cb2Jozm2m6vGhi1kzW7Y+iMxHDupjuhvWmPExjRk6qTqzmtqbXuLcqrot0lg901AIafF+N8Qx+4VpN0eYJzd0ke/HNLIb+etFQFbU+MLdB69GezB/REPnmPxNBfSDLsfZwaJMHC+JKAquS4W5tdjfQ87Ue9IG9a7OwjTWzSHsxqfpMe/wAANTXMmNxb42dS7EyOe2xsLsSSfVwApU4ldxd3zi50BFwW4crX+FdBbR2m2AEESQgxWC3QMSvmqjhzoV3FwcGAiM+IdI1UXJY+HIcb1Eb0dJ+IjxKtAwGFkVCMyAlc2oJB1F9DrU7VZ8WHt7bk0UiKvVJGyButkDkFibCMBfpHj91NNzt5sRi1mMgiQxyNHYJLqRbU34caC8HvnitqMuGVYUlSVWDgtkYpdhcHUAgcjRn0dys8WLfMpLYhyCAQt8qg6HW1waN9jWoQ3w3mQTpgXjzdbGsxYHRcjZgCpFzqtVBvzvMzSBVC6E3BGp176KekrElNsx35YVR4XJa9qr/FI0ztcqSGNweBH42pfezniT3WxGFmcJIpVzy5HTkas3Y+5GFc8Br5fhVS7L2STiY7ALcjgdL8NO6rF6TtkS4dMP1BNrWN2ZdftLwpa7NYzboYUqiFOynLk32u8VEb9duTDYQdhJCWJHAKlib8gAO/wrfo6wc6xXmaRgQCC03WrwHC6hvbWb74+LCMcQ6tLK6LEkYF7LnBZrd17a+Aqr4ienOO2jFho7CxIKoqgixvp6uPOoszrh0kmey3Oc3OgPMX52FvXSOJ2bJioc8YUOsiSdo5c1rkg+NU70i73SYqTqiAiRFlyA3Bbgzk314WH6aU7V5BLv70uSTwnD4dOqDAB3uc1tOytuF9LmqolmJ4nib6m5vzNIsay9aaZ7Zmr0tWtZTItHr+NK9T+VTZSaV60+FI3bVqw17XhpkqDeDABNtl1A+cXX2AUG4aDJi9nnKb50A9RI1qyt6I8u1YmtxT7j+FA20sPlxGCY30dfzzrWFvbaTpdG21s+HcfRkb3xuKr7oDnzJje/rgx9YNHm9eKEcSOb2EqDT8olfvqvOgdck20Y/qy/BnH3Vp9R8XBWkrhQSTYDia3NVP0y78LEhwkLXc/wAaQfRHJLjmeJ8KqoVr0q73fL8Z2CepiBRByNicz+s+4UGhNLnv+HOvMLEXNh505TCNcW4nSw1PkKSiytiMVliGeVh6IuT+vrolGCi6yCPEyERkLHI/guoPmCMtFnR/s9cJhcTiXUdcFAB7riwA9pJ8qCp4S0qhwXGYm3G4uLC3O9Rb+Lk0K+jzY/W46Y4DFGNI2IR3QSZwBa/K3EirO3Tw0yvi1kxGdxLc5UC/RHx0oU6K3RtoY1lj6kXVRFwt2RfTvo13db+FY7T/AIi/m04VKTYmDEPJAUWV0jV3VlFgGBygG3HS/rqnN8Nx5Y5ZJcCjyRkXMX001sco+knvqf6Stry7MxWGxmHy3mhyOrXs2Qix052b3UN7G6Vp1xAkaK4bskAk2vr66KIf9HmzBJiYEYm6G7gjKQQL2IOoNXJtSaNnWGRcwIzXPAUIzJ1mJwW0IYNZMyS9orrY5SwAIPP3UQ4rGMk5fEIqQKgs5cElj9ELxJonQpfbu0EwOEZwNRZY1+s7GyqLeJ91Du88M5wqT3DtFHeRQpLvex7FvhQ+u1p9pbQSUROMNhiepi5u5BHWyd1gbgGrAm2S8mFaHOYnZChcAMdfdR70U67c+709IM7gRQM8SAdrkSdfdQETUxvNsk4XFTwM2cxuVz6i9udvKoxYr8vVVzor2SynjXgFKSKRxrRW400vDXlZWUBsKV0/X/ekga3zjxpB27Xhr2vDTCvN+UtjcO3hb3NQbvQtjhvtLr/io26SQBJAxGv6T+NDe9kAtCdeI+6sMva3x8g+3yw98GQo1zxkeeZaBuiTsbU2rH+Vm1+2341ZG1m/g4PjGf8AUtV7uXD1W8W0k+vGHHtQ/fWn1n8WHvNtUYXCzTk+gpIvzbgo9tq5O20S8jMxLMSWLHmTxJqyumTfVpZjhIiOpjcBj9d1FyPIGw8warac6WscxNvPyotKTp5sOM6kC5Ogqc2SULuDZmFhf4gWpvOi4eFRf51xc/kryHmTemuycVkf7VTe1zpdW7OGEsJRrWIuR5C3xqsN72OGxEwBIYZQhvrbjfw50abjbWzYiREN0jiJdieZPLwFVjvxj+ux08t7qX7PgoAAHspYw8qKujmLEviopDIwTEMwdlIzjQ2Ootyq4YNjPG2KyTy3ABX0ASSCdbLr3UJ7i7sLNhMKJMyZUBsvZJLE6k8RSG9O5TYCOTERYiWRCUXJK7HQltCw8cvq0pkGekzA4qdkWUm6RgiMsG6tmyllzDjrVe7PiIOUkhgdfUfCi3G7bnCs84vmuSy2Iv8AEUlsCOCaTO5F1ubi4J42BB4mlu6FnboXdiI/IoRpmyA699tL0ObfglkxkA0aREksG/ixKUOXKvkSb1t0ebeDxFGNmU2IPKw0PkRRbi9nRvJFM3pRZsp5doWJI51XsT5WmzoBh4kivne2pAALG2pNtBTmBHzFmIseAHLzrbsqLj6VvMnlWzObgczx8BVpU/0r7io83yvrciSEK+nBzoCPtcPOgnGbpvhhHniZc47OYasBxNgdOXGugt69mLNhJo252e/GxVlYH2gUFb+zQ43DtFFiUSZGzR3DC9rAoSRpe1RV4qp2huyZB2TZu4gi/tocx+7s8VyUJXvGtWRsEypZGlWQDQg6Ov4ijBNlCQciD4Comdi7hK5xy1mWrN6Rd0Co66JLEelbn41HblbktOOtmWyfQB+l4+Vac5pnw7M93Nz45VRsRiFiz2KoLF7H6VvGir97PZ/9dk/yr+FPN6NlrDGuIAVWiAQkrcEA2UHmCORFQP7tJv8Al+z9NRytXxjpmvDXteVsxBHSRHpCfyvvFCe+72ijIuddAPVpRr0gxXSM9zH7qFd80tBGdOP3CsMva3x8g42zL/Acw7oz71qsd79t/tftrEzixZsD2PF7gL8CfVR/tp//AEq/fHGL+ygfejYUeM21DC5us2BYZuNiM9mHka0R8Uk+KY9o6kliSeZJuSfHWneEBZ1ZjYDW1Eu1uinacLMq4cyoDcPGyEHxyk5gfC1DDI6MUdSsg7JRgQwPPQ00tdo4ktIXPE8B3AcKbQy9u7cBxtxPh661ma5uda9TDE/hTJPYPb4iSS1wsyspVdCAVsNe4HW1He58ez2gwiHLK4EkjFlFw90BDDnbl51Vm0YggjTS4XMx8WJNvULUddHeLiKCFo/nbMwYfSS99fEMfZaoymp0vG7q6NmTAEAaAd3Dhw99EckSSxlHAZWFiDqCKCdjT2Avr50RYTaYzKooxoygP2j0aNG4kw7rIikXgkGjLfUZu/LzNQu/fR9DhYflWFBjKsSyg8VYiwUeBPsq5UkBqH3smw8eGaXEsqxR3JJBPIgAAakm9hancYnldqX2BtcAq6aMNCORGmho63j6QYxF1MRvM63a30E+lr9Y6gD18qofF7ZTrZGiUpGWJRLk5VvoL+VJYPaBDZ76g3qZjYu5SuicBvtGkMLyIzSvG7LGlibIMzZQTyQE+qiTZO8UOIhimhzMJvQGUg6Xve/o2seNcw7G2o7zRHOU6t3kzfUTL2h5WBFvGrS3O3oYnBsAIonllREUaCJcos3eS12v4096LUq0drzBIHMpcA2HzYJIvb0bAk0JLDhUWRusxEhCFhnjlAGh55QKPbhvGxoN6Qd6oMOhwrFhNMnzfYOUi9j2uHI08pvssbpXcuAjLpiDmzWsxQ20Ol2v3Gi7ZAsLqxPnQzhgVjJJ46W79D+NOdg40qLX0FYSt9DM2ZLmx5WIphicQqWFrAUrh8apXjTPEQiQ+elVUSfqG3nnEkTx5gFkGU6X51EfuRwf1W/zmi5N0YZLGRjbjlGntqR/c3g/q/6m/GjVO2DTaO0ooEzzOqL3sbeqktn7YimLLE2YpbMMrDLcXF8wHKq8/ZBOVwMLL9GdT7j+FGe76q0hnGnXRRk63vYXv7622w10adIGkUZ/L+6hTfc/wNTpp+mjLflAYFJ5Ov30J75LmwI5a/AVnn7WuPh9tSUnYqty6tfcahIZ822dmScM0MkdrDTsk1LQTK+w2UkfxZA1HeLUEbvbVWTHbMytfLMy68ReLX1Xp/S+VftqitubuYbFrlnhR+5rWYfZYaipYV7WrJVW2+hbAGJjE8sLLds5YuLAcGDcvKqFfFKD2OCAjMfpakBrHh5V1J0obS+T7LxUgNj1eQHxchR8a5QkGVQOZ19X63pHtiylnvxJ9dTGwdpHD4hJwLhNGHep0I9lREAsM1OCbRa8Tw8hSsOVfuEmVsrLqrAEHwOv309dwHVgbA1XPRPjZ5FeMlTEneTmF9bKANR5240fpKDzGlZXqtp3BhsjFBze9VX+yFjxLSYZUucOVY5RwMgOpbvOW1vXU4m8JU5Yr68wNT5eHjUnNhUxkBjxDBvpIwVi8bG+oJ4EeXOqmaMsHNDYVwbFTfypWbZ0yRrK0UixubK5UhW8AaJ959iy4KZllkYi5yMFsrjwuePeOIqytuwifdZWY3KRRsptbVXXl5XFXLtFiiFmIUgfS09XE++1GW623VMUMMgsIC5Dd4Y3INAxNKpLYEd9Fm4MctVb+4e/rybXVC5GHZHQL9YgXDG/PSpHpK2mm0ZYI8MC7wYiWFsoBYPYBSPyDY9rhca1S2y9oNDNHMhsyMGHq4+0aVJbM3nlw+IlnhsHkLkE/QzEm48RejXwS97GG9MeIwksSpNd3zB0GVlUrlBFweNyNOV682VizlF2F9b+dCsu9UlsOVtmiVxcj6btmeQk3zMxsbmoo492bMGIa5J5AknuqLgqZrch2rYAE2PxrQbwZWuSPKgTD7dJHaOtI43aZY6c/VpU8F81iYzfEKuhsfP4VC/u7f8AU0AY3HE6X+FMutNVwRc3SnT7FfZRP1ZYz7SR99OOjLaPW4LAPm/4bRt4lbj7qcdNMGbZGI8MjexhQb0JY/8A9PYcepxNx5MF+8mrqYsffuINhGvyZT76r/eQH9r9GNr+PnzqxN8Z1GFfMwGq8e+4oE26OswMgFtNdPUKzz9aYeIrA4m2yNApBGpsDzHG4oe3OKM2DmAUNHjYkJAA0ZCPjSuFxx/aiRbAdpgb8rAHQ1AbmYuTqiqAuVxeGksBcmxt7KeJZOqhW1NcNi1csBxU2I7r604vWrJX3Tmb7KkXm0sQA7+0Db2D3VzPjHux0tbQDutXRHTTmnXD4ZLCzGR3J0SwIUWGpNyTbwqqBuHJIGEAeeW+lrBQT33Nh7anlNq43QKVjbwp7iSCq2OttB/tzrTaOBkw8rwyqUkjbKy6aEe41anQ6cGmGmxOLUNIsoSO65mtlBsgt3k606UGPR9sDq9l4UxuImcdY8mUMwz3Fh7QNeFD29yNA/URyhri5cW1/JNtAe+ovfnpRmdTDCggi9G30iPG3DyFQOwsXdLNfTW9+feayy/WmP4notp5AqhQWHMcamX2pMqjM5ivwRO7vZqhtlvGoMz624aak8vVUdtHaTTG+bnYAfCoabHREePwUmHkUEm9pOJV+Ktfje9tfE0G7wbakwuy48BiI2RzEyjhY2cWII0IK3ow3S2ZJh4escgByD27d3Cp3H4NMTEY5o4pU7mA5/VN9OHEVcqMo5eNZRjvrucMNnlw7Z4VYBxe5iJOik8xfS9RG7O7M2NdkhAGVSSzGy+V+81rua2y1ULWUpiISjsjekpKnzBsaTpkysr0V5QElso5iRmt4G2orzaTWOXTSkMHAXOgvb3U4/a9z3G/makzKNBzNh5Xpx8ni739g/Gn0ECxdtmDP3cVHge+s/bI9y+z9FGz06c6UIc+y8YP+UT7LGqe6B8b85i8P9eMOPNDr8RV573w58FiV74n+Bqq/wBj/sZI8NiMc6EsS0akC5CKAWyjvJ+Ap0otyfBRzw5JkV0YC6sKhH3CwdrBHCn6IkcD2ZqmdmYkvm1uDldLixysLgEHgRrTrEPYUalG7EBDuhgYoygw8eTiQ2ov39qswez0W64eNEW3FVC315ACnqxs3pXA/wBqHN64tpSL1eBaFUNszlysnioFrDTn41NVE4q9QhCuM7G7E6t7u7xqOxG1JLEZmt33F/dTDD7MxqJZVBuOBIJv4tm1qG2oMev9HY+QJ+FRbVyRFbz7SWMFuJ8T8ah9xZcbK7TxQ2huCpLqgZlItYEi/MEiobe5ZXOWVJ4hz+acg+uivYO0QcPhVwzKcihHDAi+XVhbira3140tamz3u6Od593MNj8U88iPHIwAIuNGUWuR8fKkNl4AFvk+CUYiVRZpAbRQ6cSbce4DvpDezFzzoxhW6YeMtO6m1xfsh+bELratehfeeKP5SMRMiZipQMbd97aU5LfSt14db5brrsvAtiiVxOKdwkkky5lAcMGEa/RP5XGq83bxnpIe7zvRf05beEzQJBOHiZWLoj3UsG7JIB42NAmx1GW+oPlyq7OkS9pXamJY2AJCjU8e+1Od2516+PMMwU3I7+Nr+FREjhs+uo9nfTrZ+na5nQW7ra1HxW+1k4jbYdmzE2Ata+gqJ23vPZFRCGfgAP0UHYjHsTlB0PKiDdbFRRkh0BkvfO2vqHcKnWl7TO7270j4WePEXX5QpGtjlvqCfEEA0vtVYNl4dMNhyDIyhmcHXXiTpe/d3U82hsxsSgPXtFwIZCb6eF7U127sSKQwKZ2Mo0JIALJbUm3Dnqae+isVFtnY8yBZ2Q9VLdlkGqnUggnkb99RKrXRG0pHOHGHhi+aACgKARl5X5UJYndHCNGV6qRJDwZO/wAV4Wq5/SIv81SlaUjhube3wohl3UKsQZV0/JN/YeFS+191Y8IkXad5XXMTew8gBT5xPCoWDCBEuWGUa2Fvae+lsIzTdmMBV5v+vwp/gcCp1cXvy5Lf7/Gt59mmG2T0eXd6/Go2vRSXZ4iiSRVBJJDMwBIPLy50h8sfw91TewJElD4eW1pAAD9Vh6LD10t+99jfqR+0UlL92nHmikXvRh7jQf0UQiPZOHVQT6ZNtO1na/GjaYaHyNVxuZvnhIMJ1M06RyQSSRlGNie0SpA5gg1tfWM8HuGwwQs2uZ7Ekm/AWAHhSrPQg/SNhBzLA91e/vh4U29P2ffS5Q+NEpe5AFu+nCQjuHsqF2XvDBPMI0N3ykjTkLHiPCiECidlSXUDuArfLW9eXqiaMl+NjTafZcLelEh5+iPwpzm1rYtQNhHamx4cNLG6QosMpaLEKqgB+s0VmA4nNYeRqPm6M9ni5XDsnfkkI7+RNv8AejHbGDE0MkRNsykA9x5H1Gxphu9tLrowSCCOy1/oyJo6/A+uo0rauNrdGmBdic2IQjS4ZD7iKr7ejd75FKBC7vEy6FuIt6QbKANCdPOujcThVZraDmdB40J76btriIJIxow1jPcw4e0C3rpdq6qgcJJxvxv7fCpWM3S58wB+vfQ/iAylgeywuGHcQdRTqDEErxtYW86LBKmdm4JSwdvS425AU1xuLPW5VGuYa68O6tI8aVRtbnSkdhnNOL8Abn7+NLR7WXtneNMJhY9A0pQWU8jb0jbuoH2e08uExc+clyQL3OaxIvbXhY20qK21i2xE7XOlyB4AaWtRNuZhCRa5C31P6OdK9Q97qc6Nmlhw0k0rERRgnL5a1GjbDyxYx5JHEgXrAgJCoGOii3PUXqb33lEUeHwanWd1uBp2AQTp4mwoC2ZIHmxcDPlM5ZAx1sVa6jyJAFGtjejDZeJsQSTmJvqSfjRxve+ePBSrqpjKk/lLa9/UaC2gMbZXGV1Nj4Ua7sEYuCTCMe2O3ET9bu8iKdKG0C6D21IwzKoKMAQe/vprszRirixW4I7iKS2w+nc3IDifVWV7rRvPs22V42vroBa4qW+WTf8AuH2/poZw07EEMStrdnv9dKdZF3H9fXT0Nx0wa5A3/jy7RxQ/5rH211/XJHSd/OeK+39wroc8WX0aOmIwGFWTKVjmMbqQDcE9nj5ionH4sfKcRhzh4AscjKpCFTYcCSD76zof/kbf3yP4JSu2f5yxf9q3wFZZetcTfou3khj2k/WiOFeqdE1cgtddCWJtoD7Ku/Cbw4aQ5UniZrXsHUm3fauVsH/Lf8b/AJrUbbgfztH/AHb7qreka26DixCuAyMGU8CDcH1imk22sOpKtPErDQguoI8wTUP0cfyCP7Uv57Vzf0n/AM643+1PwFXtLqI7w4Uf0iH/AKifjWSbew39YhH/AMifjXGtZTJ1+N5cNr/CYD4GRPxoaTb8EGPlVJVdZ1E6BCG+cW6yIAp4sguB3iuZaOuif+W4X+8L+a1Tl4vFf43uwbWZZ4zcX9IAjwIOoPhxprJt2OUnKSwHEgE2vY62B5a1zLt/+W4j+3l/PauiujX+Lm+zF/8AUtTkeMVT0rbIyTNiUQ9XLbMbEASesfSGtAUMtgReugOlr+Y5P7aP84Vz1TniaddYWHLxA91b4LFGNuHHTyrTZ/p+o/dWP6fr+80wk0hUm54Hu0op3IkLYpUQ2iUZm53tx4+yhSL0fVRZ0Zfyl/7J6irxNjj3xm1uttZICQO5VTN7Lmg6Sa8rNcjtMw7jc3o83J9DG+cv/lVftxH68hTnpXwT4vExYkRsDaQLlYH6VuBvTrZM/VTxuASwIPZ1944UKYbiP17qL9g+gPtmps0qXdWiNiR4753swSPqQO1mPidBeh/b+7AwQJYsxOocnVj3eHMWFS2A/o/mfgal9+/4iP7Q++lrrZ77VbhsC055IATx4+Q86f8A7m/E+wU82Z6X+M0R1O1P/9k="/>
          <p:cNvSpPr>
            <a:spLocks noChangeAspect="1" noChangeArrowheads="1"/>
          </p:cNvSpPr>
          <p:nvPr/>
        </p:nvSpPr>
        <p:spPr bwMode="auto">
          <a:xfrm>
            <a:off x="155575" y="-136525"/>
            <a:ext cx="296863" cy="29686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29702" name="AutoShape 6" descr="data:image/jpeg;base64,/9j/4AAQSkZJRgABAQAAAQABAAD/2wCEAAkGBxQTEhQUExQWFhUXGBkYGRgYGBcaHRgcHB0YHRwYGBwYHCggHh0lHBwYITEhJSkrLi4uHB8zODMsNygtLiwBCgoKDg0OGhAQGiwcHBwsLCwsLCwsLCwsLCwsLCwsLCwsLCwsLCwsLCwsLCw3NywsLCwsLDcsNzcsNywsLCwsN//AABEIAOkA2QMBIgACEQEDEQH/xAAcAAABBAMBAAAAAAAAAAAAAAAGAwQFBwACCAH/xABPEAACAQIDBAYFBwQQBQUAAAABAgMAEQQSIQUGMUEHEyJRYXEygZGhsRQjQlJywdFisuHwCBUWFyQzNDVEVHN0gpKi8UNjk6PCJVODs9L/xAAYAQADAQEAAAAAAAAAAAAAAAAAAQIDBP/EAB8RAQEAAgMBAQEBAQAAAAAAAAABAhESITFBUQMiYf/aAAwDAQACEQMRAD8AlmxUx1zuf8RpZJ5Prt/m/TTdGvx19dLWsK5XU2Msh+mfaaVinYmxZvbWqkU5w668DTItC54XJ8zSwuP18qS64KLtYeelIy7XhBt1i+QIJ9gqk09aZrc6aOG43NajaAYXRJH+zG/xYAV6skrXC4drc87IvwJooKOx4ivC5XU3rTqcSfowp5u7e4AVudnTN6c6j7EQ5+Lse+gNo8RpcHThTjCgXvl8zameJ2SMh/hE5PHRlQf6FBpHDbPwRNpUZmPNpXe/+ZqAnFU8cwHmR499ScGIQWuyXP5S/jUDhd3sFexw0JP2RqNO+paHd/Bf1WD/AKa/hVxFqYRweDD1EGlHQ28ahn3SwDccLF6lt8KSO5OE+gJYv7OaVPg1X2joQBK0lgDcRfz4jyocbdbER64faGIXuWXJKvruub31HYveLaOC7WMwyYiAambDXDKO9o3PwNGwOYhYAd1K1GbC2tDiohNA2ZW48iDYdlgdQR3VJ0yZWVlZQGtZW1ZQGprBW1a0BtWlb1pQFMRRznhGg+3L/wDlTW0ccw9KSBRc2srsfewqC/bLTib+dJLj9dDrXK6hbDh7jtYh/wDAEX7jS3yWDTM0r/ala3sUgUHLtDnfWnUeMY8fZRstCyOPCoRlhjuOZFz7TW+N2/Hh4zI1lQWuVHDW3AcqHI5OGtR29s+XDKbXBljBABNwSbgDmbcqcu6LB9+3dwCG0Ovn41HvvAOuEHazlDIDyIvY28b0L7tYrsmFsxMYBQsCpaJvRYg6g8QfKtNqbQi+U4ZkZWkSVoWUHtZXHdx42NPd2XWk1tneDErKIocMZboGz5gALkjW/iKlYsY+UByM9hmy3tfna/Ko7GxqzRJIkZjcsrtIbBVAv/mJ0FRG6XWCOVZSSqSskbNxKjz1IHf50bGuxNJiG9VN2iUkE6GsM6jnesTFJ30j0m8GDpreiDC8ND+mhfZ+PS2pqbwW0V0FXjYjKVOo1LK1NY5geHnS8TVpGdOA1C/SbtYYfZ2Ia9mZci95Laaeq9E4NVjvCjbT2tFhBrh8L85Mb8X5L+vfTyKCfo92K0GHRmOskUNx3FUtc+JuPYKLRWiC1b0QVlZWVlMnl69ry1e0BleXr2vLUB7Wlb1pQHL0cqnjwpPr1AuSB5HW3fQm2Nc8DbyFr0jdiOfvrPg05jWDacQHpeul/wB0cYtY+ugSOBjwB9lOU2ZI3BTS4w+VGy70Rj/evJN6YXChwCFYMupuCvA6GhePYEpOoAFPI91WbnbyBpccT5ZVNzb3Rl+ssM4BGbmAdSvlXp3vi0kIUva18ozeV7UhgtzRzzH1fhUpBueg0ZDbypf5V/pFTb7XNgCfv861beyZ9Anx4Ua4DdGIEXUADhUsm70PHKNKXX4O/wBVn8vxMg0W3tqQ2VgZcRiEwxk6uV1JXQkaAnUjhe1G+I2XHyWo/dp412h1hhZmiuqFWVbCx1sT2tGolGukNgNgYskdvge8+6irB7rYz6/vNE+HgVZWAUqNDZrX1t3aUWYMaCqmO03LQAGw8coNnv50vHLtGAXIV1qwbVBb64tosHKU9NssaeDSMqA+rNf1VXDSeewLtDpQJV4IYWbE8LD0VJ5s3K1FnR3u58kw13OaeY9bK/eza2HgKebA3Tw2GjRVjUsoF2bUlrasb8/GiBRVSJtZXtZWVSWVlZXhoDL15evQKy1Ae1lZWUBlaVvWlAVL+9zg8Mo66Q66DRRqASdW8AakMDups9kV16xlPiBbXnZeFTG+cCyRLmcIDbW1yNDwA46Maidm5FhhZ5mZh2boGNxq2U5gWtY248ANayvrWeIWDHbIyl1gkks2WxuLnKznVmA9FSdakZ9rYGJZSuzyerRJBdR2+st1YW97lrnyymibBQQSRFkhXJpYdWPo6Dskcrmkt094BiXlXsExuRdChso9G9mv+k0QVrsXbOFkfIuHWO8cbpeP0gyliPRsCtrG5qdwjxzKRkW2lxYc/eDTTaW2HR8kcBktzzqvLuPnTnZFyisVEd7kotrA3OtxxNVPxN/TTF7tRt6Luh8Dce+ojenZohhVgxJva5oxNDe/aXwnkw/TSyxmjxt2FMFOSbH/AGqRyE1BbMNiLmiUsqrmYgD4k2sABqT4Cso1pg+GPGhBIEO3cIAnZvle4FnazXNu7UC9G08zEDLE1vymVPXbj7bULYmMDbWz26toyT2r5e0bsLgqTeqibRvgcEEchRZNSndbUaeVGGAHZ1odw2GtKy3JAJy35Atf4k0SYQdkVpizyOaH97Bm+TJ9bExf6bv/AONT9QO8swR8MzXsjyOfJYpDpVXxM9TorL1RW1eneUsRhsKgXk0rEkj7Kn76DdpdKu05Tf5R1Y7o1VR77mgOqL14RXK2z+lTakZv8pL+Eiqw9wBqzNyulmXGYjqpIoUBFl+cKsWtyzaEcaNjS3qwCouLapAHWxPHc2ucrLf7Sk2B7zUoDTJ7WVlZQGVlZWUBlaVvWlAV3tHaZ+aZmOSyWClQe0l/M3NqYy47vD6kXOcW89Bw040limvhYjprFC2tuPVAfaPkNabTZUAkZc2cdgq12VrZczgDQAHjy51z310Tw9nm/gs2VspMM10ztmFkJBI4VWXQ9KU2kljbNDMNO7Jf4geyjfb2zcXPCy4ds2IYkFhdSyEdpLsLAZeXPiKr7cXZ2KTHK0cTqY82e6sAoIIIPtq8fEZer4xMjqj9WzqbKboRKb6m9jpwFvZT7YJObUknKL30JNluWA4fjUccMsiRq5XtyDQ3jJUAA2Cc9SKmdmDtg62OYjhbjy53t3056WSSdrUOb6S3wb68Cp9t6n8YtB+8+b5PKPyVPscCjIsfQphMQLD9fXRXuVhvld8Q98gYqnkOY8+JPdYVWs07BTbu09Yq2eivEq+zYMtuzdW8Dofgaj+c7af0vSem2JCwtlt4jjVXb24V4dsbOVtUzDI/fdrEG3MffVxE1V3SWw/bDZeouJibc7EoL+V71rlIyxtE2zJmafEBrHIWtprxNqX3h3vw+BVflDEM3oqASxA5gDlTOBSsuMIOtnOnhY0w322YpnjmcXBTKGsTlPj3XFxeol1Fa3Rlsba0WKiWWFgyNz7jzBHIjuqF34Nkv3Q4k/8AaI++k9xcNlMzquWNsluWZgDmYXFyLWF+dq938/i2/u+K/MFXvcTrVcnJWpFbBja3lW3j+vnTJqq1LbGljvlmFgeDcweR0qJAvTnBsAbsLjn+Ioojo/or24JMMIJJetsLKTxy/Va/Hu9lGmxWOQqdcjug8lay+61ctbsbfOHdSrMpvlIUcQeF/ENXTW7WIYoS6kOWzMO4lUJ189ame6VZ1tO1lJ56zP4VaClZSBlN/RPu/GvRL3gigFSa1r2vKArbd9UbCYKQ3zmGEgDLxA0JuOdqU2hsWBnLNG7MSGvmPnewYcKbbkYdpNnYNl0tCFvcD0WbvqfxWCLgHPkbvV0Fr9rS9xcMT7qxrbZrgxHGyOozWvwJuCdDqWI5inkG2JOtkEkLsl+wVC2tYG7XN+Z7+FephFVVGeMWAGrry9feT7BThjGLfP4YdkA5gjHu4lu6nIVsew7UFtMM4y3IzdUPMjtVI7PnjYnIoFr6gD18KaJiYRb5+Hu0Caju46VvDJBCZJMw11Nhe9uFgL9/CqTUhiVvwoZ25hD1MvP5tvcVanQ3zwvB2aM/lo6/EUxx28uFZZFEoNwwFvED8KWVmjxlithgyeVLbv7QxOz5CseXK5uofRHvqUJ5MNbeHlUgcZCnpyxj/GKabV3nwBjaN5VkB4gKWHwrKba3SYxfSHtB2yQ4aBM2iu7s2oOpsLE91Bu0ophjcHNiJDJK86gngFUMLKg5AXNR8G+ccCKkKM+XNYsx0ufGi6TBYjai7Pmw+HZVi7bu+VEYhkNlJN29EjhWnf1F1FhvH/CMR4o491EuGIKLz7I+AqDxG13BdDgsQTZgGVY2U3H1g/ChrY2P24AQ+EgCqLKGaxIHAdljrbmaqdIvayAKFt+1vE39hiR/27/dUHtvfLaWDjaWbZ4KKVBZJFsLkDvvqSBwqI3p38k6r57CNGerkFg6vq6ZADYaAXN/Ki5QpK58FbJxp82B0NuI5UzEZ7jeq3C09iQsbLrThGysAL6ixvbh4U92PsqVm/izYcSQQAO8+VG03R9KR1ymy5AUNuyRz8edTclTFEblbs9fjYMo+bzKzDnYa+yuhsKmZplNwBOCLG3oqhA05cNKDdwNgOqfKDZWOg05Cx08OI9dEOzcU3Xy9skda1xy1CWt5WqZTsF6tfTupDaGPjgjaSV1RF4sxsBSyP4d1UZ+yB2xmmggSQFEVmdQw0cmwzeNhwNaWokHkPSxs1peqErDW2cowS/2iPfamO9fS3hMOxjhBxLjjkNkB+1z9Vc5l+6tc1Ls1vy9OmIvcYWHL3F3v7f0Vn7/AHN/Uk/6rfhVPk6Un7KA6NwW40OI2dg5OslSSHDWQxsADcFu0CpB1+NAgwOJx2yoJRNK/wA+6yIxQKpA7JXKgPME3NXru3hjHhIYyPRjVbHyoP2HuDNhWniSVDhJHMqKQ2eN9Oz9UqRp6hSs6OXtWeG6J8U4B68a2FrMfvqVw/QhObXxQB+yfHxoxbpBiw2JkwfyeWSSM65ctuAOmY8K2wXS3BJLFEuGnDykZL9XY34G+bSlP+ih3DdCmIU3+XsPIN+NEWy+jeeMjrdoTyKBooOS3cb2Jozm2m6vGhi1kzW7Y+iMxHDupjuhvWmPExjRk6qTqzmtqbXuLcqrot0lg901AIafF+N8Qx+4VpN0eYJzd0ke/HNLIb+etFQFbU+MLdB69GezB/REPnmPxNBfSDLsfZwaJMHC+JKAquS4W5tdjfQ87Ue9IG9a7OwjTWzSHsxqfpMe/wAANTXMmNxb42dS7EyOe2xsLsSSfVwApU4ldxd3zi50BFwW4crX+FdBbR2m2AEESQgxWC3QMSvmqjhzoV3FwcGAiM+IdI1UXJY+HIcb1Eb0dJ+IjxKtAwGFkVCMyAlc2oJB1F9DrU7VZ8WHt7bk0UiKvVJGyButkDkFibCMBfpHj91NNzt5sRi1mMgiQxyNHYJLqRbU34caC8HvnitqMuGVYUlSVWDgtkYpdhcHUAgcjRn0dys8WLfMpLYhyCAQt8qg6HW1waN9jWoQ3w3mQTpgXjzdbGsxYHRcjZgCpFzqtVBvzvMzSBVC6E3BGp176KekrElNsx35YVR4XJa9qr/FI0ztcqSGNweBH42pfezniT3WxGFmcJIpVzy5HTkas3Y+5GFc8Br5fhVS7L2STiY7ALcjgdL8NO6rF6TtkS4dMP1BNrWN2ZdftLwpa7NYzboYUqiFOynLk32u8VEb9duTDYQdhJCWJHAKlib8gAO/wrfo6wc6xXmaRgQCC03WrwHC6hvbWb74+LCMcQ6tLK6LEkYF7LnBZrd17a+Aqr4ienOO2jFho7CxIKoqgixvp6uPOoszrh0kmey3Oc3OgPMX52FvXSOJ2bJioc8YUOsiSdo5c1rkg+NU70i73SYqTqiAiRFlyA3Bbgzk314WH6aU7V5BLv70uSTwnD4dOqDAB3uc1tOytuF9LmqolmJ4nib6m5vzNIsay9aaZ7Zmr0tWtZTItHr+NK9T+VTZSaV60+FI3bVqw17XhpkqDeDABNtl1A+cXX2AUG4aDJi9nnKb50A9RI1qyt6I8u1YmtxT7j+FA20sPlxGCY30dfzzrWFvbaTpdG21s+HcfRkb3xuKr7oDnzJje/rgx9YNHm9eKEcSOb2EqDT8olfvqvOgdck20Y/qy/BnH3Vp9R8XBWkrhQSTYDia3NVP0y78LEhwkLXc/wAaQfRHJLjmeJ8KqoVr0q73fL8Z2CepiBRByNicz+s+4UGhNLnv+HOvMLEXNh505TCNcW4nSw1PkKSiytiMVliGeVh6IuT+vrolGCi6yCPEyERkLHI/guoPmCMtFnR/s9cJhcTiXUdcFAB7riwA9pJ8qCp4S0qhwXGYm3G4uLC3O9Rb+Lk0K+jzY/W46Y4DFGNI2IR3QSZwBa/K3EirO3Tw0yvi1kxGdxLc5UC/RHx0oU6K3RtoY1lj6kXVRFwt2RfTvo13db+FY7T/AIi/m04VKTYmDEPJAUWV0jV3VlFgGBygG3HS/rqnN8Nx5Y5ZJcCjyRkXMX001sco+knvqf6Stry7MxWGxmHy3mhyOrXs2Qix052b3UN7G6Vp1xAkaK4bskAk2vr66KIf9HmzBJiYEYm6G7gjKQQL2IOoNXJtSaNnWGRcwIzXPAUIzJ1mJwW0IYNZMyS9orrY5SwAIPP3UQ4rGMk5fEIqQKgs5cElj9ELxJonQpfbu0EwOEZwNRZY1+s7GyqLeJ91Du88M5wqT3DtFHeRQpLvex7FvhQ+u1p9pbQSUROMNhiepi5u5BHWyd1gbgGrAm2S8mFaHOYnZChcAMdfdR70U67c+709IM7gRQM8SAdrkSdfdQETUxvNsk4XFTwM2cxuVz6i9udvKoxYr8vVVzor2SynjXgFKSKRxrRW400vDXlZWUBsKV0/X/ekga3zjxpB27Xhr2vDTCvN+UtjcO3hb3NQbvQtjhvtLr/io26SQBJAxGv6T+NDe9kAtCdeI+6sMva3x8g+3yw98GQo1zxkeeZaBuiTsbU2rH+Vm1+2341ZG1m/g4PjGf8AUtV7uXD1W8W0k+vGHHtQ/fWn1n8WHvNtUYXCzTk+gpIvzbgo9tq5O20S8jMxLMSWLHmTxJqyumTfVpZjhIiOpjcBj9d1FyPIGw8warac6WscxNvPyotKTp5sOM6kC5Ogqc2SULuDZmFhf4gWpvOi4eFRf51xc/kryHmTemuycVkf7VTe1zpdW7OGEsJRrWIuR5C3xqsN72OGxEwBIYZQhvrbjfw50abjbWzYiREN0jiJdieZPLwFVjvxj+ux08t7qX7PgoAAHspYw8qKujmLEviopDIwTEMwdlIzjQ2Ootyq4YNjPG2KyTy3ABX0ASSCdbLr3UJ7i7sLNhMKJMyZUBsvZJLE6k8RSG9O5TYCOTERYiWRCUXJK7HQltCw8cvq0pkGekzA4qdkWUm6RgiMsG6tmyllzDjrVe7PiIOUkhgdfUfCi3G7bnCs84vmuSy2Iv8AEUlsCOCaTO5F1ubi4J42BB4mlu6FnboXdiI/IoRpmyA699tL0ObfglkxkA0aREksG/ixKUOXKvkSb1t0ebeDxFGNmU2IPKw0PkRRbi9nRvJFM3pRZsp5doWJI51XsT5WmzoBh4kivne2pAALG2pNtBTmBHzFmIseAHLzrbsqLj6VvMnlWzObgczx8BVpU/0r7io83yvrciSEK+nBzoCPtcPOgnGbpvhhHniZc47OYasBxNgdOXGugt69mLNhJo252e/GxVlYH2gUFb+zQ43DtFFiUSZGzR3DC9rAoSRpe1RV4qp2huyZB2TZu4gi/tocx+7s8VyUJXvGtWRsEypZGlWQDQg6Ov4ijBNlCQciD4Comdi7hK5xy1mWrN6Rd0Co66JLEelbn41HblbktOOtmWyfQB+l4+Vac5pnw7M93Nz45VRsRiFiz2KoLF7H6VvGir97PZ/9dk/yr+FPN6NlrDGuIAVWiAQkrcEA2UHmCORFQP7tJv8Al+z9NRytXxjpmvDXteVsxBHSRHpCfyvvFCe+72ijIuddAPVpRr0gxXSM9zH7qFd80tBGdOP3CsMva3x8g42zL/Acw7oz71qsd79t/tftrEzixZsD2PF7gL8CfVR/tp//AEq/fHGL+ygfejYUeM21DC5us2BYZuNiM9mHka0R8Uk+KY9o6kliSeZJuSfHWneEBZ1ZjYDW1Eu1uinacLMq4cyoDcPGyEHxyk5gfC1DDI6MUdSsg7JRgQwPPQ00tdo4ktIXPE8B3AcKbQy9u7cBxtxPh661ma5uda9TDE/hTJPYPb4iSS1wsyspVdCAVsNe4HW1He58ez2gwiHLK4EkjFlFw90BDDnbl51Vm0YggjTS4XMx8WJNvULUddHeLiKCFo/nbMwYfSS99fEMfZaoymp0vG7q6NmTAEAaAd3Dhw99EckSSxlHAZWFiDqCKCdjT2Avr50RYTaYzKooxoygP2j0aNG4kw7rIikXgkGjLfUZu/LzNQu/fR9DhYflWFBjKsSyg8VYiwUeBPsq5UkBqH3smw8eGaXEsqxR3JJBPIgAAakm9hancYnldqX2BtcAq6aMNCORGmho63j6QYxF1MRvM63a30E+lr9Y6gD18qofF7ZTrZGiUpGWJRLk5VvoL+VJYPaBDZ76g3qZjYu5SuicBvtGkMLyIzSvG7LGlibIMzZQTyQE+qiTZO8UOIhimhzMJvQGUg6Xve/o2seNcw7G2o7zRHOU6t3kzfUTL2h5WBFvGrS3O3oYnBsAIonllREUaCJcos3eS12v4096LUq0drzBIHMpcA2HzYJIvb0bAk0JLDhUWRusxEhCFhnjlAGh55QKPbhvGxoN6Qd6oMOhwrFhNMnzfYOUi9j2uHI08pvssbpXcuAjLpiDmzWsxQ20Ol2v3Gi7ZAsLqxPnQzhgVjJJ46W79D+NOdg40qLX0FYSt9DM2ZLmx5WIphicQqWFrAUrh8apXjTPEQiQ+elVUSfqG3nnEkTx5gFkGU6X51EfuRwf1W/zmi5N0YZLGRjbjlGntqR/c3g/q/6m/GjVO2DTaO0ooEzzOqL3sbeqktn7YimLLE2YpbMMrDLcXF8wHKq8/ZBOVwMLL9GdT7j+FGe76q0hnGnXRRk63vYXv7622w10adIGkUZ/L+6hTfc/wNTpp+mjLflAYFJ5Ov30J75LmwI5a/AVnn7WuPh9tSUnYqty6tfcahIZ822dmScM0MkdrDTsk1LQTK+w2UkfxZA1HeLUEbvbVWTHbMytfLMy68ReLX1Xp/S+VftqitubuYbFrlnhR+5rWYfZYaipYV7WrJVW2+hbAGJjE8sLLds5YuLAcGDcvKqFfFKD2OCAjMfpakBrHh5V1J0obS+T7LxUgNj1eQHxchR8a5QkGVQOZ19X63pHtiylnvxJ9dTGwdpHD4hJwLhNGHep0I9lREAsM1OCbRa8Tw8hSsOVfuEmVsrLqrAEHwOv309dwHVgbA1XPRPjZ5FeMlTEneTmF9bKANR5240fpKDzGlZXqtp3BhsjFBze9VX+yFjxLSYZUucOVY5RwMgOpbvOW1vXU4m8JU5Yr68wNT5eHjUnNhUxkBjxDBvpIwVi8bG+oJ4EeXOqmaMsHNDYVwbFTfypWbZ0yRrK0UixubK5UhW8AaJ959iy4KZllkYi5yMFsrjwuePeOIqytuwifdZWY3KRRsptbVXXl5XFXLtFiiFmIUgfS09XE++1GW623VMUMMgsIC5Dd4Y3INAxNKpLYEd9Fm4MctVb+4e/rybXVC5GHZHQL9YgXDG/PSpHpK2mm0ZYI8MC7wYiWFsoBYPYBSPyDY9rhca1S2y9oNDNHMhsyMGHq4+0aVJbM3nlw+IlnhsHkLkE/QzEm48RejXwS97GG9MeIwksSpNd3zB0GVlUrlBFweNyNOV682VizlF2F9b+dCsu9UlsOVtmiVxcj6btmeQk3zMxsbmoo492bMGIa5J5AknuqLgqZrch2rYAE2PxrQbwZWuSPKgTD7dJHaOtI43aZY6c/VpU8F81iYzfEKuhsfP4VC/u7f8AU0AY3HE6X+FMutNVwRc3SnT7FfZRP1ZYz7SR99OOjLaPW4LAPm/4bRt4lbj7qcdNMGbZGI8MjexhQb0JY/8A9PYcepxNx5MF+8mrqYsffuINhGvyZT76r/eQH9r9GNr+PnzqxN8Z1GFfMwGq8e+4oE26OswMgFtNdPUKzz9aYeIrA4m2yNApBGpsDzHG4oe3OKM2DmAUNHjYkJAA0ZCPjSuFxx/aiRbAdpgb8rAHQ1AbmYuTqiqAuVxeGksBcmxt7KeJZOqhW1NcNi1csBxU2I7r604vWrJX3Tmb7KkXm0sQA7+0Db2D3VzPjHux0tbQDutXRHTTmnXD4ZLCzGR3J0SwIUWGpNyTbwqqBuHJIGEAeeW+lrBQT33Nh7anlNq43QKVjbwp7iSCq2OttB/tzrTaOBkw8rwyqUkjbKy6aEe41anQ6cGmGmxOLUNIsoSO65mtlBsgt3k606UGPR9sDq9l4UxuImcdY8mUMwz3Fh7QNeFD29yNA/URyhri5cW1/JNtAe+ovfnpRmdTDCggi9G30iPG3DyFQOwsXdLNfTW9+feayy/WmP4notp5AqhQWHMcamX2pMqjM5ivwRO7vZqhtlvGoMz624aak8vVUdtHaTTG+bnYAfCoabHREePwUmHkUEm9pOJV+Ktfje9tfE0G7wbakwuy48BiI2RzEyjhY2cWII0IK3ow3S2ZJh4escgByD27d3Cp3H4NMTEY5o4pU7mA5/VN9OHEVcqMo5eNZRjvrucMNnlw7Z4VYBxe5iJOik8xfS9RG7O7M2NdkhAGVSSzGy+V+81rua2y1ULWUpiISjsjekpKnzBsaTpkysr0V5QElso5iRmt4G2orzaTWOXTSkMHAXOgvb3U4/a9z3G/makzKNBzNh5Xpx8ni739g/Gn0ECxdtmDP3cVHge+s/bI9y+z9FGz06c6UIc+y8YP+UT7LGqe6B8b85i8P9eMOPNDr8RV573w58FiV74n+Bqq/wBj/sZI8NiMc6EsS0akC5CKAWyjvJ+Ap0otyfBRzw5JkV0YC6sKhH3CwdrBHCn6IkcD2ZqmdmYkvm1uDldLixysLgEHgRrTrEPYUalG7EBDuhgYoygw8eTiQ2ov39qswez0W64eNEW3FVC315ACnqxs3pXA/wBqHN64tpSL1eBaFUNszlysnioFrDTn41NVE4q9QhCuM7G7E6t7u7xqOxG1JLEZmt33F/dTDD7MxqJZVBuOBIJv4tm1qG2oMev9HY+QJ+FRbVyRFbz7SWMFuJ8T8ah9xZcbK7TxQ2huCpLqgZlItYEi/MEiobe5ZXOWVJ4hz+acg+uivYO0QcPhVwzKcihHDAi+XVhbira3140tamz3u6Od593MNj8U88iPHIwAIuNGUWuR8fKkNl4AFvk+CUYiVRZpAbRQ6cSbce4DvpDezFzzoxhW6YeMtO6m1xfsh+bELratehfeeKP5SMRMiZipQMbd97aU5LfSt14db5brrsvAtiiVxOKdwkkky5lAcMGEa/RP5XGq83bxnpIe7zvRf05beEzQJBOHiZWLoj3UsG7JIB42NAmx1GW+oPlyq7OkS9pXamJY2AJCjU8e+1Od2516+PMMwU3I7+Nr+FREjhs+uo9nfTrZ+na5nQW7ra1HxW+1k4jbYdmzE2Ata+gqJ23vPZFRCGfgAP0UHYjHsTlB0PKiDdbFRRkh0BkvfO2vqHcKnWl7TO7270j4WePEXX5QpGtjlvqCfEEA0vtVYNl4dMNhyDIyhmcHXXiTpe/d3U82hsxsSgPXtFwIZCb6eF7U127sSKQwKZ2Mo0JIALJbUm3Dnqae+isVFtnY8yBZ2Q9VLdlkGqnUggnkb99RKrXRG0pHOHGHhi+aACgKARl5X5UJYndHCNGV6qRJDwZO/wAV4Wq5/SIv81SlaUjhube3wohl3UKsQZV0/JN/YeFS+191Y8IkXad5XXMTew8gBT5xPCoWDCBEuWGUa2Fvae+lsIzTdmMBV5v+vwp/gcCp1cXvy5Lf7/Gt59mmG2T0eXd6/Go2vRSXZ4iiSRVBJJDMwBIPLy50h8sfw91TewJElD4eW1pAAD9Vh6LD10t+99jfqR+0UlL92nHmikXvRh7jQf0UQiPZOHVQT6ZNtO1na/GjaYaHyNVxuZvnhIMJ1M06RyQSSRlGNie0SpA5gg1tfWM8HuGwwQs2uZ7Ekm/AWAHhSrPQg/SNhBzLA91e/vh4U29P2ffS5Q+NEpe5AFu+nCQjuHsqF2XvDBPMI0N3ykjTkLHiPCiECidlSXUDuArfLW9eXqiaMl+NjTafZcLelEh5+iPwpzm1rYtQNhHamx4cNLG6QosMpaLEKqgB+s0VmA4nNYeRqPm6M9ni5XDsnfkkI7+RNv8AejHbGDE0MkRNsykA9x5H1Gxphu9tLrowSCCOy1/oyJo6/A+uo0rauNrdGmBdic2IQjS4ZD7iKr7ejd75FKBC7vEy6FuIt6QbKANCdPOujcThVZraDmdB40J76btriIJIxow1jPcw4e0C3rpdq6qgcJJxvxv7fCpWM3S58wB+vfQ/iAylgeywuGHcQdRTqDEErxtYW86LBKmdm4JSwdvS425AU1xuLPW5VGuYa68O6tI8aVRtbnSkdhnNOL8Abn7+NLR7WXtneNMJhY9A0pQWU8jb0jbuoH2e08uExc+clyQL3OaxIvbXhY20qK21i2xE7XOlyB4AaWtRNuZhCRa5C31P6OdK9Q97qc6Nmlhw0k0rERRgnL5a1GjbDyxYx5JHEgXrAgJCoGOii3PUXqb33lEUeHwanWd1uBp2AQTp4mwoC2ZIHmxcDPlM5ZAx1sVa6jyJAFGtjejDZeJsQSTmJvqSfjRxve+ePBSrqpjKk/lLa9/UaC2gMbZXGV1Nj4Ua7sEYuCTCMe2O3ET9bu8iKdKG0C6D21IwzKoKMAQe/vprszRirixW4I7iKS2w+nc3IDifVWV7rRvPs22V42vroBa4qW+WTf8AuH2/poZw07EEMStrdnv9dKdZF3H9fXT0Nx0wa5A3/jy7RxQ/5rH211/XJHSd/OeK+39wroc8WX0aOmIwGFWTKVjmMbqQDcE9nj5ionH4sfKcRhzh4AscjKpCFTYcCSD76zof/kbf3yP4JSu2f5yxf9q3wFZZetcTfou3khj2k/WiOFeqdE1cgtddCWJtoD7Ku/Cbw4aQ5UniZrXsHUm3fauVsH/Lf8b/AJrUbbgfztH/AHb7qreka26DixCuAyMGU8CDcH1imk22sOpKtPErDQguoI8wTUP0cfyCP7Uv57Vzf0n/AM643+1PwFXtLqI7w4Uf0iH/AKifjWSbew39YhH/AMifjXGtZTJ1+N5cNr/CYD4GRPxoaTb8EGPlVJVdZ1E6BCG+cW6yIAp4sguB3iuZaOuif+W4X+8L+a1Tl4vFf43uwbWZZ4zcX9IAjwIOoPhxprJt2OUnKSwHEgE2vY62B5a1zLt/+W4j+3l/PauiujX+Lm+zF/8AUtTkeMVT0rbIyTNiUQ9XLbMbEASesfSGtAUMtgReugOlr+Y5P7aP84Vz1TniaddYWHLxA91b4LFGNuHHTyrTZ/p+o/dWP6fr+80wk0hUm54Hu0op3IkLYpUQ2iUZm53tx4+yhSL0fVRZ0Zfyl/7J6irxNjj3xm1uttZICQO5VTN7Lmg6Sa8rNcjtMw7jc3o83J9DG+cv/lVftxH68hTnpXwT4vExYkRsDaQLlYH6VuBvTrZM/VTxuASwIPZ1944UKYbiP17qL9g+gPtmps0qXdWiNiR4753swSPqQO1mPidBeh/b+7AwQJYsxOocnVj3eHMWFS2A/o/mfgal9+/4iP7Q++lrrZ77VbhsC055IATx4+Q86f8A7m/E+wU82Z6X+M0R1O1P/9k="/>
          <p:cNvSpPr>
            <a:spLocks noChangeAspect="1" noChangeArrowheads="1"/>
          </p:cNvSpPr>
          <p:nvPr/>
        </p:nvSpPr>
        <p:spPr bwMode="auto">
          <a:xfrm>
            <a:off x="155575" y="-136525"/>
            <a:ext cx="296863" cy="29686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29704" name="AutoShape 8" descr="data:image/jpeg;base64,/9j/4AAQSkZJRgABAQAAAQABAAD/2wCEAAkGBxQTEhQUExQWFhUXGBkYGRgYGBcaHRgcHB0YHRwYGBwYHCggHh0lHBwYITEhJSkrLi4uHB8zODMsNygtLiwBCgoKDg0OGhAQGiwcHBwsLCwsLCwsLCwsLCwsLCwsLCwsLCwsLCwsLCwsLCw3NywsLCwsLDcsNzcsNywsLCwsN//AABEIAOkA2QMBIgACEQEDEQH/xAAcAAABBAMBAAAAAAAAAAAAAAAGAwQFBwACCAH/xABPEAACAQIDBAYFBwQQBQUAAAABAgMAEQQSIQUGMUEHEyJRYXEygZGhsRQjQlJywdFisuHwCBUWFyQzNDVEVHN0gpKi8UNjk6PCJVODs9L/xAAYAQADAQEAAAAAAAAAAAAAAAAAAQIDBP/EAB8RAQEAAgMBAQEBAQAAAAAAAAABAhESITFBUQMiYf/aAAwDAQACEQMRAD8AlmxUx1zuf8RpZJ5Prt/m/TTdGvx19dLWsK5XU2Msh+mfaaVinYmxZvbWqkU5w668DTItC54XJ8zSwuP18qS64KLtYeelIy7XhBt1i+QIJ9gqk09aZrc6aOG43NajaAYXRJH+zG/xYAV6skrXC4drc87IvwJooKOx4ivC5XU3rTqcSfowp5u7e4AVudnTN6c6j7EQ5+Lse+gNo8RpcHThTjCgXvl8zameJ2SMh/hE5PHRlQf6FBpHDbPwRNpUZmPNpXe/+ZqAnFU8cwHmR499ScGIQWuyXP5S/jUDhd3sFexw0JP2RqNO+paHd/Bf1WD/AKa/hVxFqYRweDD1EGlHQ28ahn3SwDccLF6lt8KSO5OE+gJYv7OaVPg1X2joQBK0lgDcRfz4jyocbdbER64faGIXuWXJKvruub31HYveLaOC7WMwyYiAambDXDKO9o3PwNGwOYhYAd1K1GbC2tDiohNA2ZW48iDYdlgdQR3VJ0yZWVlZQGtZW1ZQGprBW1a0BtWlb1pQFMRRznhGg+3L/wDlTW0ccw9KSBRc2srsfewqC/bLTib+dJLj9dDrXK6hbDh7jtYh/wDAEX7jS3yWDTM0r/ala3sUgUHLtDnfWnUeMY8fZRstCyOPCoRlhjuOZFz7TW+N2/Hh4zI1lQWuVHDW3AcqHI5OGtR29s+XDKbXBljBABNwSbgDmbcqcu6LB9+3dwCG0Ovn41HvvAOuEHazlDIDyIvY28b0L7tYrsmFsxMYBQsCpaJvRYg6g8QfKtNqbQi+U4ZkZWkSVoWUHtZXHdx42NPd2XWk1tneDErKIocMZboGz5gALkjW/iKlYsY+UByM9hmy3tfna/Ko7GxqzRJIkZjcsrtIbBVAv/mJ0FRG6XWCOVZSSqSskbNxKjz1IHf50bGuxNJiG9VN2iUkE6GsM6jnesTFJ30j0m8GDpreiDC8ND+mhfZ+PS2pqbwW0V0FXjYjKVOo1LK1NY5geHnS8TVpGdOA1C/SbtYYfZ2Ia9mZci95Laaeq9E4NVjvCjbT2tFhBrh8L85Mb8X5L+vfTyKCfo92K0GHRmOskUNx3FUtc+JuPYKLRWiC1b0QVlZWVlMnl69ry1e0BleXr2vLUB7Wlb1pQHL0cqnjwpPr1AuSB5HW3fQm2Nc8DbyFr0jdiOfvrPg05jWDacQHpeul/wB0cYtY+ugSOBjwB9lOU2ZI3BTS4w+VGy70Rj/evJN6YXChwCFYMupuCvA6GhePYEpOoAFPI91WbnbyBpccT5ZVNzb3Rl+ssM4BGbmAdSvlXp3vi0kIUva18ozeV7UhgtzRzzH1fhUpBueg0ZDbypf5V/pFTb7XNgCfv861beyZ9Anx4Ua4DdGIEXUADhUsm70PHKNKXX4O/wBVn8vxMg0W3tqQ2VgZcRiEwxk6uV1JXQkaAnUjhe1G+I2XHyWo/dp412h1hhZmiuqFWVbCx1sT2tGolGukNgNgYskdvge8+6irB7rYz6/vNE+HgVZWAUqNDZrX1t3aUWYMaCqmO03LQAGw8coNnv50vHLtGAXIV1qwbVBb64tosHKU9NssaeDSMqA+rNf1VXDSeewLtDpQJV4IYWbE8LD0VJ5s3K1FnR3u58kw13OaeY9bK/eza2HgKebA3Tw2GjRVjUsoF2bUlrasb8/GiBRVSJtZXtZWVSWVlZXhoDL15evQKy1Ae1lZWUBlaVvWlAVL+9zg8Mo66Q66DRRqASdW8AakMDups9kV16xlPiBbXnZeFTG+cCyRLmcIDbW1yNDwA46Maidm5FhhZ5mZh2boGNxq2U5gWtY248ANayvrWeIWDHbIyl1gkks2WxuLnKznVmA9FSdakZ9rYGJZSuzyerRJBdR2+st1YW97lrnyymibBQQSRFkhXJpYdWPo6Dskcrmkt094BiXlXsExuRdChso9G9mv+k0QVrsXbOFkfIuHWO8cbpeP0gyliPRsCtrG5qdwjxzKRkW2lxYc/eDTTaW2HR8kcBktzzqvLuPnTnZFyisVEd7kotrA3OtxxNVPxN/TTF7tRt6Luh8Dce+ojenZohhVgxJva5oxNDe/aXwnkw/TSyxmjxt2FMFOSbH/AGqRyE1BbMNiLmiUsqrmYgD4k2sABqT4Cso1pg+GPGhBIEO3cIAnZvle4FnazXNu7UC9G08zEDLE1vymVPXbj7bULYmMDbWz26toyT2r5e0bsLgqTeqibRvgcEEchRZNSndbUaeVGGAHZ1odw2GtKy3JAJy35Atf4k0SYQdkVpizyOaH97Bm+TJ9bExf6bv/AONT9QO8swR8MzXsjyOfJYpDpVXxM9TorL1RW1eneUsRhsKgXk0rEkj7Kn76DdpdKu05Tf5R1Y7o1VR77mgOqL14RXK2z+lTakZv8pL+Eiqw9wBqzNyulmXGYjqpIoUBFl+cKsWtyzaEcaNjS3qwCouLapAHWxPHc2ucrLf7Sk2B7zUoDTJ7WVlZQGVlZWUBlaVvWlAV3tHaZ+aZmOSyWClQe0l/M3NqYy47vD6kXOcW89Bw040limvhYjprFC2tuPVAfaPkNabTZUAkZc2cdgq12VrZczgDQAHjy51z310Tw9nm/gs2VspMM10ztmFkJBI4VWXQ9KU2kljbNDMNO7Jf4geyjfb2zcXPCy4ds2IYkFhdSyEdpLsLAZeXPiKr7cXZ2KTHK0cTqY82e6sAoIIIPtq8fEZer4xMjqj9WzqbKboRKb6m9jpwFvZT7YJObUknKL30JNluWA4fjUccMsiRq5XtyDQ3jJUAA2Cc9SKmdmDtg62OYjhbjy53t3056WSSdrUOb6S3wb68Cp9t6n8YtB+8+b5PKPyVPscCjIsfQphMQLD9fXRXuVhvld8Q98gYqnkOY8+JPdYVWs07BTbu09Yq2eivEq+zYMtuzdW8Dofgaj+c7af0vSem2JCwtlt4jjVXb24V4dsbOVtUzDI/fdrEG3MffVxE1V3SWw/bDZeouJibc7EoL+V71rlIyxtE2zJmafEBrHIWtprxNqX3h3vw+BVflDEM3oqASxA5gDlTOBSsuMIOtnOnhY0w322YpnjmcXBTKGsTlPj3XFxeol1Fa3Rlsba0WKiWWFgyNz7jzBHIjuqF34Nkv3Q4k/8AaI++k9xcNlMzquWNsluWZgDmYXFyLWF+dq938/i2/u+K/MFXvcTrVcnJWpFbBja3lW3j+vnTJqq1LbGljvlmFgeDcweR0qJAvTnBsAbsLjn+Ioojo/or24JMMIJJetsLKTxy/Va/Hu9lGmxWOQqdcjug8lay+61ctbsbfOHdSrMpvlIUcQeF/ENXTW7WIYoS6kOWzMO4lUJ189ame6VZ1tO1lJ56zP4VaClZSBlN/RPu/GvRL3gigFSa1r2vKArbd9UbCYKQ3zmGEgDLxA0JuOdqU2hsWBnLNG7MSGvmPnewYcKbbkYdpNnYNl0tCFvcD0WbvqfxWCLgHPkbvV0Fr9rS9xcMT7qxrbZrgxHGyOozWvwJuCdDqWI5inkG2JOtkEkLsl+wVC2tYG7XN+Z7+FephFVVGeMWAGrry9feT7BThjGLfP4YdkA5gjHu4lu6nIVsew7UFtMM4y3IzdUPMjtVI7PnjYnIoFr6gD18KaJiYRb5+Hu0Caju46VvDJBCZJMw11Nhe9uFgL9/CqTUhiVvwoZ25hD1MvP5tvcVanQ3zwvB2aM/lo6/EUxx28uFZZFEoNwwFvED8KWVmjxlithgyeVLbv7QxOz5CseXK5uofRHvqUJ5MNbeHlUgcZCnpyxj/GKabV3nwBjaN5VkB4gKWHwrKba3SYxfSHtB2yQ4aBM2iu7s2oOpsLE91Bu0ophjcHNiJDJK86gngFUMLKg5AXNR8G+ccCKkKM+XNYsx0ufGi6TBYjai7Pmw+HZVi7bu+VEYhkNlJN29EjhWnf1F1FhvH/CMR4o491EuGIKLz7I+AqDxG13BdDgsQTZgGVY2U3H1g/ChrY2P24AQ+EgCqLKGaxIHAdljrbmaqdIvayAKFt+1vE39hiR/27/dUHtvfLaWDjaWbZ4KKVBZJFsLkDvvqSBwqI3p38k6r57CNGerkFg6vq6ZADYaAXN/Ki5QpK58FbJxp82B0NuI5UzEZ7jeq3C09iQsbLrThGysAL6ixvbh4U92PsqVm/izYcSQQAO8+VG03R9KR1ymy5AUNuyRz8edTclTFEblbs9fjYMo+bzKzDnYa+yuhsKmZplNwBOCLG3oqhA05cNKDdwNgOqfKDZWOg05Cx08OI9dEOzcU3Xy9skda1xy1CWt5WqZTsF6tfTupDaGPjgjaSV1RF4sxsBSyP4d1UZ+yB2xmmggSQFEVmdQw0cmwzeNhwNaWokHkPSxs1peqErDW2cowS/2iPfamO9fS3hMOxjhBxLjjkNkB+1z9Vc5l+6tc1Ls1vy9OmIvcYWHL3F3v7f0Vn7/AHN/Uk/6rfhVPk6Un7KA6NwW40OI2dg5OslSSHDWQxsADcFu0CpB1+NAgwOJx2yoJRNK/wA+6yIxQKpA7JXKgPME3NXru3hjHhIYyPRjVbHyoP2HuDNhWniSVDhJHMqKQ2eN9Oz9UqRp6hSs6OXtWeG6J8U4B68a2FrMfvqVw/QhObXxQB+yfHxoxbpBiw2JkwfyeWSSM65ctuAOmY8K2wXS3BJLFEuGnDykZL9XY34G+bSlP+ih3DdCmIU3+XsPIN+NEWy+jeeMjrdoTyKBooOS3cb2Jozm2m6vGhi1kzW7Y+iMxHDupjuhvWmPExjRk6qTqzmtqbXuLcqrot0lg901AIafF+N8Qx+4VpN0eYJzd0ke/HNLIb+etFQFbU+MLdB69GezB/REPnmPxNBfSDLsfZwaJMHC+JKAquS4W5tdjfQ87Ue9IG9a7OwjTWzSHsxqfpMe/wAANTXMmNxb42dS7EyOe2xsLsSSfVwApU4ldxd3zi50BFwW4crX+FdBbR2m2AEESQgxWC3QMSvmqjhzoV3FwcGAiM+IdI1UXJY+HIcb1Eb0dJ+IjxKtAwGFkVCMyAlc2oJB1F9DrU7VZ8WHt7bk0UiKvVJGyButkDkFibCMBfpHj91NNzt5sRi1mMgiQxyNHYJLqRbU34caC8HvnitqMuGVYUlSVWDgtkYpdhcHUAgcjRn0dys8WLfMpLYhyCAQt8qg6HW1waN9jWoQ3w3mQTpgXjzdbGsxYHRcjZgCpFzqtVBvzvMzSBVC6E3BGp176KekrElNsx35YVR4XJa9qr/FI0ztcqSGNweBH42pfezniT3WxGFmcJIpVzy5HTkas3Y+5GFc8Br5fhVS7L2STiY7ALcjgdL8NO6rF6TtkS4dMP1BNrWN2ZdftLwpa7NYzboYUqiFOynLk32u8VEb9duTDYQdhJCWJHAKlib8gAO/wrfo6wc6xXmaRgQCC03WrwHC6hvbWb74+LCMcQ6tLK6LEkYF7LnBZrd17a+Aqr4ienOO2jFho7CxIKoqgixvp6uPOoszrh0kmey3Oc3OgPMX52FvXSOJ2bJioc8YUOsiSdo5c1rkg+NU70i73SYqTqiAiRFlyA3Bbgzk314WH6aU7V5BLv70uSTwnD4dOqDAB3uc1tOytuF9LmqolmJ4nib6m5vzNIsay9aaZ7Zmr0tWtZTItHr+NK9T+VTZSaV60+FI3bVqw17XhpkqDeDABNtl1A+cXX2AUG4aDJi9nnKb50A9RI1qyt6I8u1YmtxT7j+FA20sPlxGCY30dfzzrWFvbaTpdG21s+HcfRkb3xuKr7oDnzJje/rgx9YNHm9eKEcSOb2EqDT8olfvqvOgdck20Y/qy/BnH3Vp9R8XBWkrhQSTYDia3NVP0y78LEhwkLXc/wAaQfRHJLjmeJ8KqoVr0q73fL8Z2CepiBRByNicz+s+4UGhNLnv+HOvMLEXNh505TCNcW4nSw1PkKSiytiMVliGeVh6IuT+vrolGCi6yCPEyERkLHI/guoPmCMtFnR/s9cJhcTiXUdcFAB7riwA9pJ8qCp4S0qhwXGYm3G4uLC3O9Rb+Lk0K+jzY/W46Y4DFGNI2IR3QSZwBa/K3EirO3Tw0yvi1kxGdxLc5UC/RHx0oU6K3RtoY1lj6kXVRFwt2RfTvo13db+FY7T/AIi/m04VKTYmDEPJAUWV0jV3VlFgGBygG3HS/rqnN8Nx5Y5ZJcCjyRkXMX001sco+knvqf6Stry7MxWGxmHy3mhyOrXs2Qix052b3UN7G6Vp1xAkaK4bskAk2vr66KIf9HmzBJiYEYm6G7gjKQQL2IOoNXJtSaNnWGRcwIzXPAUIzJ1mJwW0IYNZMyS9orrY5SwAIPP3UQ4rGMk5fEIqQKgs5cElj9ELxJonQpfbu0EwOEZwNRZY1+s7GyqLeJ91Du88M5wqT3DtFHeRQpLvex7FvhQ+u1p9pbQSUROMNhiepi5u5BHWyd1gbgGrAm2S8mFaHOYnZChcAMdfdR70U67c+709IM7gRQM8SAdrkSdfdQETUxvNsk4XFTwM2cxuVz6i9udvKoxYr8vVVzor2SynjXgFKSKRxrRW400vDXlZWUBsKV0/X/ekga3zjxpB27Xhr2vDTCvN+UtjcO3hb3NQbvQtjhvtLr/io26SQBJAxGv6T+NDe9kAtCdeI+6sMva3x8g+3yw98GQo1zxkeeZaBuiTsbU2rH+Vm1+2341ZG1m/g4PjGf8AUtV7uXD1W8W0k+vGHHtQ/fWn1n8WHvNtUYXCzTk+gpIvzbgo9tq5O20S8jMxLMSWLHmTxJqyumTfVpZjhIiOpjcBj9d1FyPIGw8warac6WscxNvPyotKTp5sOM6kC5Ogqc2SULuDZmFhf4gWpvOi4eFRf51xc/kryHmTemuycVkf7VTe1zpdW7OGEsJRrWIuR5C3xqsN72OGxEwBIYZQhvrbjfw50abjbWzYiREN0jiJdieZPLwFVjvxj+ux08t7qX7PgoAAHspYw8qKujmLEviopDIwTEMwdlIzjQ2Ootyq4YNjPG2KyTy3ABX0ASSCdbLr3UJ7i7sLNhMKJMyZUBsvZJLE6k8RSG9O5TYCOTERYiWRCUXJK7HQltCw8cvq0pkGekzA4qdkWUm6RgiMsG6tmyllzDjrVe7PiIOUkhgdfUfCi3G7bnCs84vmuSy2Iv8AEUlsCOCaTO5F1ubi4J42BB4mlu6FnboXdiI/IoRpmyA699tL0ObfglkxkA0aREksG/ixKUOXKvkSb1t0ebeDxFGNmU2IPKw0PkRRbi9nRvJFM3pRZsp5doWJI51XsT5WmzoBh4kivne2pAALG2pNtBTmBHzFmIseAHLzrbsqLj6VvMnlWzObgczx8BVpU/0r7io83yvrciSEK+nBzoCPtcPOgnGbpvhhHniZc47OYasBxNgdOXGugt69mLNhJo252e/GxVlYH2gUFb+zQ43DtFFiUSZGzR3DC9rAoSRpe1RV4qp2huyZB2TZu4gi/tocx+7s8VyUJXvGtWRsEypZGlWQDQg6Ov4ijBNlCQciD4Comdi7hK5xy1mWrN6Rd0Co66JLEelbn41HblbktOOtmWyfQB+l4+Vac5pnw7M93Nz45VRsRiFiz2KoLF7H6VvGir97PZ/9dk/yr+FPN6NlrDGuIAVWiAQkrcEA2UHmCORFQP7tJv8Al+z9NRytXxjpmvDXteVsxBHSRHpCfyvvFCe+72ijIuddAPVpRr0gxXSM9zH7qFd80tBGdOP3CsMva3x8g42zL/Acw7oz71qsd79t/tftrEzixZsD2PF7gL8CfVR/tp//AEq/fHGL+ygfejYUeM21DC5us2BYZuNiM9mHka0R8Uk+KY9o6kliSeZJuSfHWneEBZ1ZjYDW1Eu1uinacLMq4cyoDcPGyEHxyk5gfC1DDI6MUdSsg7JRgQwPPQ00tdo4ktIXPE8B3AcKbQy9u7cBxtxPh661ma5uda9TDE/hTJPYPb4iSS1wsyspVdCAVsNe4HW1He58ez2gwiHLK4EkjFlFw90BDDnbl51Vm0YggjTS4XMx8WJNvULUddHeLiKCFo/nbMwYfSS99fEMfZaoymp0vG7q6NmTAEAaAd3Dhw99EckSSxlHAZWFiDqCKCdjT2Avr50RYTaYzKooxoygP2j0aNG4kw7rIikXgkGjLfUZu/LzNQu/fR9DhYflWFBjKsSyg8VYiwUeBPsq5UkBqH3smw8eGaXEsqxR3JJBPIgAAakm9hancYnldqX2BtcAq6aMNCORGmho63j6QYxF1MRvM63a30E+lr9Y6gD18qofF7ZTrZGiUpGWJRLk5VvoL+VJYPaBDZ76g3qZjYu5SuicBvtGkMLyIzSvG7LGlibIMzZQTyQE+qiTZO8UOIhimhzMJvQGUg6Xve/o2seNcw7G2o7zRHOU6t3kzfUTL2h5WBFvGrS3O3oYnBsAIonllREUaCJcos3eS12v4096LUq0drzBIHMpcA2HzYJIvb0bAk0JLDhUWRusxEhCFhnjlAGh55QKPbhvGxoN6Qd6oMOhwrFhNMnzfYOUi9j2uHI08pvssbpXcuAjLpiDmzWsxQ20Ol2v3Gi7ZAsLqxPnQzhgVjJJ46W79D+NOdg40qLX0FYSt9DM2ZLmx5WIphicQqWFrAUrh8apXjTPEQiQ+elVUSfqG3nnEkTx5gFkGU6X51EfuRwf1W/zmi5N0YZLGRjbjlGntqR/c3g/q/6m/GjVO2DTaO0ooEzzOqL3sbeqktn7YimLLE2YpbMMrDLcXF8wHKq8/ZBOVwMLL9GdT7j+FGe76q0hnGnXRRk63vYXv7622w10adIGkUZ/L+6hTfc/wNTpp+mjLflAYFJ5Ov30J75LmwI5a/AVnn7WuPh9tSUnYqty6tfcahIZ822dmScM0MkdrDTsk1LQTK+w2UkfxZA1HeLUEbvbVWTHbMytfLMy68ReLX1Xp/S+VftqitubuYbFrlnhR+5rWYfZYaipYV7WrJVW2+hbAGJjE8sLLds5YuLAcGDcvKqFfFKD2OCAjMfpakBrHh5V1J0obS+T7LxUgNj1eQHxchR8a5QkGVQOZ19X63pHtiylnvxJ9dTGwdpHD4hJwLhNGHep0I9lREAsM1OCbRa8Tw8hSsOVfuEmVsrLqrAEHwOv309dwHVgbA1XPRPjZ5FeMlTEneTmF9bKANR5240fpKDzGlZXqtp3BhsjFBze9VX+yFjxLSYZUucOVY5RwMgOpbvOW1vXU4m8JU5Yr68wNT5eHjUnNhUxkBjxDBvpIwVi8bG+oJ4EeXOqmaMsHNDYVwbFTfypWbZ0yRrK0UixubK5UhW8AaJ959iy4KZllkYi5yMFsrjwuePeOIqytuwifdZWY3KRRsptbVXXl5XFXLtFiiFmIUgfS09XE++1GW623VMUMMgsIC5Dd4Y3INAxNKpLYEd9Fm4MctVb+4e/rybXVC5GHZHQL9YgXDG/PSpHpK2mm0ZYI8MC7wYiWFsoBYPYBSPyDY9rhca1S2y9oNDNHMhsyMGHq4+0aVJbM3nlw+IlnhsHkLkE/QzEm48RejXwS97GG9MeIwksSpNd3zB0GVlUrlBFweNyNOV682VizlF2F9b+dCsu9UlsOVtmiVxcj6btmeQk3zMxsbmoo492bMGIa5J5AknuqLgqZrch2rYAE2PxrQbwZWuSPKgTD7dJHaOtI43aZY6c/VpU8F81iYzfEKuhsfP4VC/u7f8AU0AY3HE6X+FMutNVwRc3SnT7FfZRP1ZYz7SR99OOjLaPW4LAPm/4bRt4lbj7qcdNMGbZGI8MjexhQb0JY/8A9PYcepxNx5MF+8mrqYsffuINhGvyZT76r/eQH9r9GNr+PnzqxN8Z1GFfMwGq8e+4oE26OswMgFtNdPUKzz9aYeIrA4m2yNApBGpsDzHG4oe3OKM2DmAUNHjYkJAA0ZCPjSuFxx/aiRbAdpgb8rAHQ1AbmYuTqiqAuVxeGksBcmxt7KeJZOqhW1NcNi1csBxU2I7r604vWrJX3Tmb7KkXm0sQA7+0Db2D3VzPjHux0tbQDutXRHTTmnXD4ZLCzGR3J0SwIUWGpNyTbwqqBuHJIGEAeeW+lrBQT33Nh7anlNq43QKVjbwp7iSCq2OttB/tzrTaOBkw8rwyqUkjbKy6aEe41anQ6cGmGmxOLUNIsoSO65mtlBsgt3k606UGPR9sDq9l4UxuImcdY8mUMwz3Fh7QNeFD29yNA/URyhri5cW1/JNtAe+ovfnpRmdTDCggi9G30iPG3DyFQOwsXdLNfTW9+feayy/WmP4notp5AqhQWHMcamX2pMqjM5ivwRO7vZqhtlvGoMz624aak8vVUdtHaTTG+bnYAfCoabHREePwUmHkUEm9pOJV+Ktfje9tfE0G7wbakwuy48BiI2RzEyjhY2cWII0IK3ow3S2ZJh4escgByD27d3Cp3H4NMTEY5o4pU7mA5/VN9OHEVcqMo5eNZRjvrucMNnlw7Z4VYBxe5iJOik8xfS9RG7O7M2NdkhAGVSSzGy+V+81rua2y1ULWUpiISjsjekpKnzBsaTpkysr0V5QElso5iRmt4G2orzaTWOXTSkMHAXOgvb3U4/a9z3G/makzKNBzNh5Xpx8ni739g/Gn0ECxdtmDP3cVHge+s/bI9y+z9FGz06c6UIc+y8YP+UT7LGqe6B8b85i8P9eMOPNDr8RV573w58FiV74n+Bqq/wBj/sZI8NiMc6EsS0akC5CKAWyjvJ+Ap0otyfBRzw5JkV0YC6sKhH3CwdrBHCn6IkcD2ZqmdmYkvm1uDldLixysLgEHgRrTrEPYUalG7EBDuhgYoygw8eTiQ2ov39qswez0W64eNEW3FVC315ACnqxs3pXA/wBqHN64tpSL1eBaFUNszlysnioFrDTn41NVE4q9QhCuM7G7E6t7u7xqOxG1JLEZmt33F/dTDD7MxqJZVBuOBIJv4tm1qG2oMev9HY+QJ+FRbVyRFbz7SWMFuJ8T8ah9xZcbK7TxQ2huCpLqgZlItYEi/MEiobe5ZXOWVJ4hz+acg+uivYO0QcPhVwzKcihHDAi+XVhbira3140tamz3u6Od593MNj8U88iPHIwAIuNGUWuR8fKkNl4AFvk+CUYiVRZpAbRQ6cSbce4DvpDezFzzoxhW6YeMtO6m1xfsh+bELratehfeeKP5SMRMiZipQMbd97aU5LfSt14db5brrsvAtiiVxOKdwkkky5lAcMGEa/RP5XGq83bxnpIe7zvRf05beEzQJBOHiZWLoj3UsG7JIB42NAmx1GW+oPlyq7OkS9pXamJY2AJCjU8e+1Od2516+PMMwU3I7+Nr+FREjhs+uo9nfTrZ+na5nQW7ra1HxW+1k4jbYdmzE2Ata+gqJ23vPZFRCGfgAP0UHYjHsTlB0PKiDdbFRRkh0BkvfO2vqHcKnWl7TO7270j4WePEXX5QpGtjlvqCfEEA0vtVYNl4dMNhyDIyhmcHXXiTpe/d3U82hsxsSgPXtFwIZCb6eF7U127sSKQwKZ2Mo0JIALJbUm3Dnqae+isVFtnY8yBZ2Q9VLdlkGqnUggnkb99RKrXRG0pHOHGHhi+aACgKARl5X5UJYndHCNGV6qRJDwZO/wAV4Wq5/SIv81SlaUjhube3wohl3UKsQZV0/JN/YeFS+191Y8IkXad5XXMTew8gBT5xPCoWDCBEuWGUa2Fvae+lsIzTdmMBV5v+vwp/gcCp1cXvy5Lf7/Gt59mmG2T0eXd6/Go2vRSXZ4iiSRVBJJDMwBIPLy50h8sfw91TewJElD4eW1pAAD9Vh6LD10t+99jfqR+0UlL92nHmikXvRh7jQf0UQiPZOHVQT6ZNtO1na/GjaYaHyNVxuZvnhIMJ1M06RyQSSRlGNie0SpA5gg1tfWM8HuGwwQs2uZ7Ekm/AWAHhSrPQg/SNhBzLA91e/vh4U29P2ffS5Q+NEpe5AFu+nCQjuHsqF2XvDBPMI0N3ykjTkLHiPCiECidlSXUDuArfLW9eXqiaMl+NjTafZcLelEh5+iPwpzm1rYtQNhHamx4cNLG6QosMpaLEKqgB+s0VmA4nNYeRqPm6M9ni5XDsnfkkI7+RNv8AejHbGDE0MkRNsykA9x5H1Gxphu9tLrowSCCOy1/oyJo6/A+uo0rauNrdGmBdic2IQjS4ZD7iKr7ejd75FKBC7vEy6FuIt6QbKANCdPOujcThVZraDmdB40J76btriIJIxow1jPcw4e0C3rpdq6qgcJJxvxv7fCpWM3S58wB+vfQ/iAylgeywuGHcQdRTqDEErxtYW86LBKmdm4JSwdvS425AU1xuLPW5VGuYa68O6tI8aVRtbnSkdhnNOL8Abn7+NLR7WXtneNMJhY9A0pQWU8jb0jbuoH2e08uExc+clyQL3OaxIvbXhY20qK21i2xE7XOlyB4AaWtRNuZhCRa5C31P6OdK9Q97qc6Nmlhw0k0rERRgnL5a1GjbDyxYx5JHEgXrAgJCoGOii3PUXqb33lEUeHwanWd1uBp2AQTp4mwoC2ZIHmxcDPlM5ZAx1sVa6jyJAFGtjejDZeJsQSTmJvqSfjRxve+ePBSrqpjKk/lLa9/UaC2gMbZXGV1Nj4Ua7sEYuCTCMe2O3ET9bu8iKdKG0C6D21IwzKoKMAQe/vprszRirixW4I7iKS2w+nc3IDifVWV7rRvPs22V42vroBa4qW+WTf8AuH2/poZw07EEMStrdnv9dKdZF3H9fXT0Nx0wa5A3/jy7RxQ/5rH211/XJHSd/OeK+39wroc8WX0aOmIwGFWTKVjmMbqQDcE9nj5ionH4sfKcRhzh4AscjKpCFTYcCSD76zof/kbf3yP4JSu2f5yxf9q3wFZZetcTfou3khj2k/WiOFeqdE1cgtddCWJtoD7Ku/Cbw4aQ5UniZrXsHUm3fauVsH/Lf8b/AJrUbbgfztH/AHb7qreka26DixCuAyMGU8CDcH1imk22sOpKtPErDQguoI8wTUP0cfyCP7Uv57Vzf0n/AM643+1PwFXtLqI7w4Uf0iH/AKifjWSbew39YhH/AMifjXGtZTJ1+N5cNr/CYD4GRPxoaTb8EGPlVJVdZ1E6BCG+cW6yIAp4sguB3iuZaOuif+W4X+8L+a1Tl4vFf43uwbWZZ4zcX9IAjwIOoPhxprJt2OUnKSwHEgE2vY62B5a1zLt/+W4j+3l/PauiujX+Lm+zF/8AUtTkeMVT0rbIyTNiUQ9XLbMbEASesfSGtAUMtgReugOlr+Y5P7aP84Vz1TniaddYWHLxA91b4LFGNuHHTyrTZ/p+o/dWP6fr+80wk0hUm54Hu0op3IkLYpUQ2iUZm53tx4+yhSL0fVRZ0Zfyl/7J6irxNjj3xm1uttZICQO5VTN7Lmg6Sa8rNcjtMw7jc3o83J9DG+cv/lVftxH68hTnpXwT4vExYkRsDaQLlYH6VuBvTrZM/VTxuASwIPZ1944UKYbiP17qL9g+gPtmps0qXdWiNiR4753swSPqQO1mPidBeh/b+7AwQJYsxOocnVj3eHMWFS2A/o/mfgal9+/4iP7Q++lrrZ77VbhsC055IATx4+Q86f8A7m/E+wU82Z6X+M0R1O1P/9k="/>
          <p:cNvSpPr>
            <a:spLocks noChangeAspect="1" noChangeArrowheads="1"/>
          </p:cNvSpPr>
          <p:nvPr/>
        </p:nvSpPr>
        <p:spPr bwMode="auto">
          <a:xfrm>
            <a:off x="155575" y="-136525"/>
            <a:ext cx="296863" cy="29686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545" y="188640"/>
            <a:ext cx="6892735" cy="1228998"/>
          </a:xfrm>
        </p:spPr>
        <p:txBody>
          <a:bodyPr>
            <a:normAutofit/>
          </a:bodyPr>
          <a:lstStyle/>
          <a:p>
            <a:pPr algn="ctr"/>
            <a:r>
              <a:rPr lang="es-CO" sz="3600" b="1" cap="none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POR QUE COLOMBIA ES POBRE </a:t>
            </a:r>
            <a:endParaRPr lang="es-CO" sz="3600" b="1" cap="none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4569" y="1916832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  <p:sp>
        <p:nvSpPr>
          <p:cNvPr id="5" name="TextBox 4"/>
          <p:cNvSpPr txBox="1"/>
          <p:nvPr/>
        </p:nvSpPr>
        <p:spPr>
          <a:xfrm>
            <a:off x="738585" y="1844824"/>
            <a:ext cx="302433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 smtClean="0">
                <a:latin typeface="Arial" pitchFamily="34" charset="0"/>
                <a:cs typeface="Arial" pitchFamily="34" charset="0"/>
              </a:rPr>
              <a:t>Colombia es un país rico en</a:t>
            </a:r>
          </a:p>
          <a:p>
            <a:pPr algn="just"/>
            <a:r>
              <a:rPr lang="es-CO" dirty="0" smtClean="0">
                <a:latin typeface="Arial" pitchFamily="34" charset="0"/>
                <a:cs typeface="Arial" pitchFamily="34" charset="0"/>
              </a:rPr>
              <a:t> recursos naturales  , flora ,</a:t>
            </a:r>
          </a:p>
          <a:p>
            <a:pPr algn="just"/>
            <a:r>
              <a:rPr lang="es-CO" dirty="0" smtClean="0">
                <a:latin typeface="Arial" pitchFamily="34" charset="0"/>
                <a:cs typeface="Arial" pitchFamily="34" charset="0"/>
              </a:rPr>
              <a:t> fauna océanos, ríos</a:t>
            </a:r>
          </a:p>
          <a:p>
            <a:pPr algn="just"/>
            <a:r>
              <a:rPr lang="es-CO" dirty="0" smtClean="0">
                <a:latin typeface="Arial" pitchFamily="34" charset="0"/>
                <a:cs typeface="Arial" pitchFamily="34" charset="0"/>
              </a:rPr>
              <a:t> diferentes especies , café,</a:t>
            </a:r>
          </a:p>
          <a:p>
            <a:pPr algn="just"/>
            <a:r>
              <a:rPr lang="es-CO" dirty="0" smtClean="0">
                <a:latin typeface="Arial" pitchFamily="34" charset="0"/>
                <a:cs typeface="Arial" pitchFamily="34" charset="0"/>
              </a:rPr>
              <a:t> entre otras cosas.</a:t>
            </a:r>
          </a:p>
          <a:p>
            <a:pPr algn="just"/>
            <a:endParaRPr lang="es-CO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CO" dirty="0" smtClean="0">
                <a:latin typeface="Arial" pitchFamily="34" charset="0"/>
                <a:cs typeface="Arial" pitchFamily="34" charset="0"/>
              </a:rPr>
              <a:t>Los colombianos somos</a:t>
            </a:r>
          </a:p>
          <a:p>
            <a:pPr algn="just"/>
            <a:r>
              <a:rPr lang="es-CO" dirty="0" smtClean="0">
                <a:latin typeface="Arial" pitchFamily="34" charset="0"/>
                <a:cs typeface="Arial" pitchFamily="34" charset="0"/>
              </a:rPr>
              <a:t> pobres porque no tenemos</a:t>
            </a:r>
          </a:p>
          <a:p>
            <a:pPr algn="just"/>
            <a:r>
              <a:rPr lang="es-CO" dirty="0" smtClean="0">
                <a:latin typeface="Arial" pitchFamily="34" charset="0"/>
                <a:cs typeface="Arial" pitchFamily="34" charset="0"/>
              </a:rPr>
              <a:t> disciplina ,innovación,</a:t>
            </a:r>
          </a:p>
          <a:p>
            <a:pPr algn="just"/>
            <a:r>
              <a:rPr lang="es-CO" dirty="0" smtClean="0">
                <a:latin typeface="Arial" pitchFamily="34" charset="0"/>
                <a:cs typeface="Arial" pitchFamily="34" charset="0"/>
              </a:rPr>
              <a:t> productividad  si no que</a:t>
            </a:r>
          </a:p>
          <a:p>
            <a:pPr algn="just"/>
            <a:r>
              <a:rPr lang="es-CO" dirty="0" smtClean="0">
                <a:latin typeface="Arial" pitchFamily="34" charset="0"/>
                <a:cs typeface="Arial" pitchFamily="34" charset="0"/>
              </a:rPr>
              <a:t> somos perezosos  a todo</a:t>
            </a:r>
          </a:p>
          <a:p>
            <a:pPr algn="just"/>
            <a:r>
              <a:rPr lang="es-CO" dirty="0" smtClean="0">
                <a:latin typeface="Arial" pitchFamily="34" charset="0"/>
                <a:cs typeface="Arial" pitchFamily="34" charset="0"/>
              </a:rPr>
              <a:t> le vemos problema para</a:t>
            </a:r>
          </a:p>
          <a:p>
            <a:pPr algn="just"/>
            <a:r>
              <a:rPr lang="es-CO" dirty="0" smtClean="0">
                <a:latin typeface="Arial" pitchFamily="34" charset="0"/>
                <a:cs typeface="Arial" pitchFamily="34" charset="0"/>
              </a:rPr>
              <a:t> hacer .</a:t>
            </a:r>
          </a:p>
          <a:p>
            <a:pPr algn="just"/>
            <a:endParaRPr lang="es-CO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CO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CO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CO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 descr="https://encrypted-tbn0.gstatic.com/images?q=tbn:ANd9GcRPdWQCHl4w-GHx9Gu0ppd6HTEEtxyrAWYDh-sWqxNojvnEY8x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9078" y="1988840"/>
            <a:ext cx="3400259" cy="34563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350</TotalTime>
  <Words>495</Words>
  <Application>Microsoft Office PowerPoint</Application>
  <PresentationFormat>Custom</PresentationFormat>
  <Paragraphs>138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Oriel</vt:lpstr>
      <vt:lpstr>Slide 1</vt:lpstr>
      <vt:lpstr>Slide 2</vt:lpstr>
      <vt:lpstr>     HISTORIA DEL  SENA</vt:lpstr>
      <vt:lpstr>Slide 4</vt:lpstr>
      <vt:lpstr>ESCUDO DEL SENA Y LA BANDERA </vt:lpstr>
      <vt:lpstr>LOGOTIPO DEL SENA</vt:lpstr>
      <vt:lpstr>                  HIMNO DEL SENA </vt:lpstr>
      <vt:lpstr>Slide 8</vt:lpstr>
      <vt:lpstr>POR QUE COLOMBIA ES POBRE </vt:lpstr>
      <vt:lpstr>Slide 10</vt:lpstr>
      <vt:lpstr>Slide 11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Brenda</dc:creator>
  <cp:lastModifiedBy>Brenda</cp:lastModifiedBy>
  <cp:revision>3</cp:revision>
  <dcterms:created xsi:type="dcterms:W3CDTF">2014-05-12T00:39:47Z</dcterms:created>
  <dcterms:modified xsi:type="dcterms:W3CDTF">2014-09-22T23:45:15Z</dcterms:modified>
</cp:coreProperties>
</file>